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85" r:id="rId2"/>
    <p:sldId id="347" r:id="rId3"/>
    <p:sldId id="361" r:id="rId4"/>
    <p:sldId id="348" r:id="rId5"/>
    <p:sldId id="349" r:id="rId6"/>
    <p:sldId id="350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60" r:id="rId16"/>
    <p:sldId id="342" r:id="rId17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9857"/>
    <a:srgbClr val="FFCC00"/>
    <a:srgbClr val="F5F6C4"/>
    <a:srgbClr val="F8F83A"/>
    <a:srgbClr val="F1E43F"/>
    <a:srgbClr val="AE5252"/>
    <a:srgbClr val="CD2F15"/>
    <a:srgbClr val="CC3300"/>
    <a:srgbClr val="D7181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62" autoAdjust="0"/>
  </p:normalViewPr>
  <p:slideViewPr>
    <p:cSldViewPr>
      <p:cViewPr>
        <p:scale>
          <a:sx n="75" d="100"/>
          <a:sy n="75" d="100"/>
        </p:scale>
        <p:origin x="-136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4" Type="http://schemas.openxmlformats.org/officeDocument/2006/relationships/image" Target="../media/image18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image" Target="../media/image15.jpeg"/><Relationship Id="rId4" Type="http://schemas.openxmlformats.org/officeDocument/2006/relationships/image" Target="../media/image20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4" Type="http://schemas.openxmlformats.org/officeDocument/2006/relationships/image" Target="../media/image18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image" Target="../media/image15.jpeg"/><Relationship Id="rId4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CAD7BD-7D70-462E-8B5B-D76C93D86CBB}" type="doc">
      <dgm:prSet loTypeId="urn:microsoft.com/office/officeart/2005/8/layout/radial4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011D8B4-D15C-4620-BA49-DFB7BD7BA3A5}">
      <dgm:prSet phldrT="[Текст]"/>
      <dgm:spPr/>
      <dgm:t>
        <a:bodyPr/>
        <a:lstStyle/>
        <a:p>
          <a:r>
            <a:rPr lang="ru-RU" dirty="0" smtClean="0"/>
            <a:t>Единый подход и методика оценки на основе:</a:t>
          </a:r>
          <a:endParaRPr lang="ru-RU" dirty="0"/>
        </a:p>
      </dgm:t>
    </dgm:pt>
    <dgm:pt modelId="{8ECBE8BA-A2DF-432D-99BE-A7187B86E74B}" type="parTrans" cxnId="{E46491A7-F3CF-4A65-A7A5-E2125BDDBCE0}">
      <dgm:prSet/>
      <dgm:spPr/>
      <dgm:t>
        <a:bodyPr/>
        <a:lstStyle/>
        <a:p>
          <a:endParaRPr lang="ru-RU"/>
        </a:p>
      </dgm:t>
    </dgm:pt>
    <dgm:pt modelId="{DECA824C-395C-4FCE-AD6A-05C47FAD59C5}" type="sibTrans" cxnId="{E46491A7-F3CF-4A65-A7A5-E2125BDDBCE0}">
      <dgm:prSet/>
      <dgm:spPr/>
      <dgm:t>
        <a:bodyPr/>
        <a:lstStyle/>
        <a:p>
          <a:endParaRPr lang="ru-RU"/>
        </a:p>
      </dgm:t>
    </dgm:pt>
    <dgm:pt modelId="{CCF417BD-FC62-44EA-8B06-5DEF9F754565}">
      <dgm:prSet phldrT="[Текст]"/>
      <dgm:spPr/>
      <dgm:t>
        <a:bodyPr/>
        <a:lstStyle/>
        <a:p>
          <a:r>
            <a:rPr lang="ru-RU" dirty="0" smtClean="0"/>
            <a:t>Учета общественного мнения и получателей услуг о деятельности учреждений</a:t>
          </a:r>
          <a:endParaRPr lang="ru-RU" dirty="0"/>
        </a:p>
      </dgm:t>
    </dgm:pt>
    <dgm:pt modelId="{7DF829E0-5786-464A-A89D-9ACE564C2ACF}" type="parTrans" cxnId="{BF2F50FF-A61B-4262-9797-ECF3DE8C49F3}">
      <dgm:prSet/>
      <dgm:spPr/>
      <dgm:t>
        <a:bodyPr/>
        <a:lstStyle/>
        <a:p>
          <a:endParaRPr lang="ru-RU"/>
        </a:p>
      </dgm:t>
    </dgm:pt>
    <dgm:pt modelId="{E392CE5E-3F73-4803-B88D-59D282BD3BF1}" type="sibTrans" cxnId="{BF2F50FF-A61B-4262-9797-ECF3DE8C49F3}">
      <dgm:prSet/>
      <dgm:spPr/>
      <dgm:t>
        <a:bodyPr/>
        <a:lstStyle/>
        <a:p>
          <a:endParaRPr lang="ru-RU"/>
        </a:p>
      </dgm:t>
    </dgm:pt>
    <dgm:pt modelId="{D21E26D7-6C31-4746-B5B5-075EDC98FDA9}">
      <dgm:prSet phldrT="[Текст]"/>
      <dgm:spPr/>
      <dgm:t>
        <a:bodyPr/>
        <a:lstStyle/>
        <a:p>
          <a:r>
            <a:rPr lang="ru-RU" dirty="0" smtClean="0"/>
            <a:t>Единых требований к оценке качества работы учреждений</a:t>
          </a:r>
          <a:endParaRPr lang="ru-RU" dirty="0"/>
        </a:p>
      </dgm:t>
    </dgm:pt>
    <dgm:pt modelId="{5E2F6806-4F8A-4A4C-87E9-314E20CF8BCA}" type="parTrans" cxnId="{7164C19E-5F1E-4F7A-A3A7-50DF1FB50741}">
      <dgm:prSet/>
      <dgm:spPr/>
      <dgm:t>
        <a:bodyPr/>
        <a:lstStyle/>
        <a:p>
          <a:endParaRPr lang="ru-RU"/>
        </a:p>
      </dgm:t>
    </dgm:pt>
    <dgm:pt modelId="{4A2051BB-ACCD-481A-AF43-B0A266E035DF}" type="sibTrans" cxnId="{7164C19E-5F1E-4F7A-A3A7-50DF1FB50741}">
      <dgm:prSet/>
      <dgm:spPr/>
      <dgm:t>
        <a:bodyPr/>
        <a:lstStyle/>
        <a:p>
          <a:endParaRPr lang="ru-RU"/>
        </a:p>
      </dgm:t>
    </dgm:pt>
    <dgm:pt modelId="{563EA373-F5BB-457C-86DE-9342C5BEFFDE}">
      <dgm:prSet phldrT="[Текст]"/>
      <dgm:spPr/>
      <dgm:t>
        <a:bodyPr/>
        <a:lstStyle/>
        <a:p>
          <a:r>
            <a:rPr lang="ru-RU" dirty="0" smtClean="0"/>
            <a:t>Учета мнения Министерства и учреждений</a:t>
          </a:r>
          <a:endParaRPr lang="ru-RU" dirty="0"/>
        </a:p>
      </dgm:t>
    </dgm:pt>
    <dgm:pt modelId="{DD052FF5-ED11-43E1-94D1-243453D85C3D}" type="parTrans" cxnId="{F29BBA00-27D4-4C7F-8428-8196EC34D875}">
      <dgm:prSet/>
      <dgm:spPr/>
      <dgm:t>
        <a:bodyPr/>
        <a:lstStyle/>
        <a:p>
          <a:endParaRPr lang="ru-RU"/>
        </a:p>
      </dgm:t>
    </dgm:pt>
    <dgm:pt modelId="{FDE48CAD-799E-4584-B726-0C63A3FE08DE}" type="sibTrans" cxnId="{F29BBA00-27D4-4C7F-8428-8196EC34D875}">
      <dgm:prSet/>
      <dgm:spPr/>
      <dgm:t>
        <a:bodyPr/>
        <a:lstStyle/>
        <a:p>
          <a:endParaRPr lang="ru-RU"/>
        </a:p>
      </dgm:t>
    </dgm:pt>
    <dgm:pt modelId="{E56AC331-93DC-4972-B2B1-EEDB1653F09D}" type="pres">
      <dgm:prSet presAssocID="{50CAD7BD-7D70-462E-8B5B-D76C93D86CB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D3E9A3F-2211-4618-BE49-FB0D540B89D1}" type="pres">
      <dgm:prSet presAssocID="{7011D8B4-D15C-4620-BA49-DFB7BD7BA3A5}" presName="centerShape" presStyleLbl="node0" presStyleIdx="0" presStyleCnt="1" custLinFactNeighborX="-44278" custLinFactNeighborY="-50669"/>
      <dgm:spPr/>
    </dgm:pt>
    <dgm:pt modelId="{F281A86B-1F4A-44BD-89EA-CE9F8B8A494A}" type="pres">
      <dgm:prSet presAssocID="{7DF829E0-5786-464A-A89D-9ACE564C2ACF}" presName="parTrans" presStyleLbl="bgSibTrans2D1" presStyleIdx="0" presStyleCnt="3"/>
      <dgm:spPr/>
    </dgm:pt>
    <dgm:pt modelId="{95191429-CFB5-4005-9442-E0D10A5914BE}" type="pres">
      <dgm:prSet presAssocID="{CCF417BD-FC62-44EA-8B06-5DEF9F754565}" presName="node" presStyleLbl="node1" presStyleIdx="0" presStyleCnt="3" custScaleX="161241" custScaleY="134447" custRadScaleRad="93511" custRadScaleInc="-90997">
        <dgm:presLayoutVars>
          <dgm:bulletEnabled val="1"/>
        </dgm:presLayoutVars>
      </dgm:prSet>
      <dgm:spPr/>
    </dgm:pt>
    <dgm:pt modelId="{F55E9455-2BA6-4638-A4A2-EC5D3E0A2E5C}" type="pres">
      <dgm:prSet presAssocID="{5E2F6806-4F8A-4A4C-87E9-314E20CF8BCA}" presName="parTrans" presStyleLbl="bgSibTrans2D1" presStyleIdx="1" presStyleCnt="3"/>
      <dgm:spPr/>
    </dgm:pt>
    <dgm:pt modelId="{B0CCC3C9-19BD-4883-A237-351E7E820DA0}" type="pres">
      <dgm:prSet presAssocID="{D21E26D7-6C31-4746-B5B5-075EDC98FDA9}" presName="node" presStyleLbl="node1" presStyleIdx="1" presStyleCnt="3" custScaleX="161241" custScaleY="134447" custRadScaleRad="114709" custRadScaleInc="55041">
        <dgm:presLayoutVars>
          <dgm:bulletEnabled val="1"/>
        </dgm:presLayoutVars>
      </dgm:prSet>
      <dgm:spPr/>
    </dgm:pt>
    <dgm:pt modelId="{83829DAE-8336-41B0-86F5-10641B2E2595}" type="pres">
      <dgm:prSet presAssocID="{DD052FF5-ED11-43E1-94D1-243453D85C3D}" presName="parTrans" presStyleLbl="bgSibTrans2D1" presStyleIdx="2" presStyleCnt="3"/>
      <dgm:spPr/>
    </dgm:pt>
    <dgm:pt modelId="{89023B41-5703-457D-968B-2338A5A7DA88}" type="pres">
      <dgm:prSet presAssocID="{563EA373-F5BB-457C-86DE-9342C5BEFFDE}" presName="node" presStyleLbl="node1" presStyleIdx="2" presStyleCnt="3" custScaleX="161241" custScaleY="134447" custRadScaleRad="72557" custRadScaleInc="47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160D23-1779-478E-9AB4-9E8423AC7B19}" type="presOf" srcId="{50CAD7BD-7D70-462E-8B5B-D76C93D86CBB}" destId="{E56AC331-93DC-4972-B2B1-EEDB1653F09D}" srcOrd="0" destOrd="0" presId="urn:microsoft.com/office/officeart/2005/8/layout/radial4"/>
    <dgm:cxn modelId="{42134B06-3355-4AB4-AC9A-92A1BD1DE557}" type="presOf" srcId="{5E2F6806-4F8A-4A4C-87E9-314E20CF8BCA}" destId="{F55E9455-2BA6-4638-A4A2-EC5D3E0A2E5C}" srcOrd="0" destOrd="0" presId="urn:microsoft.com/office/officeart/2005/8/layout/radial4"/>
    <dgm:cxn modelId="{E46491A7-F3CF-4A65-A7A5-E2125BDDBCE0}" srcId="{50CAD7BD-7D70-462E-8B5B-D76C93D86CBB}" destId="{7011D8B4-D15C-4620-BA49-DFB7BD7BA3A5}" srcOrd="0" destOrd="0" parTransId="{8ECBE8BA-A2DF-432D-99BE-A7187B86E74B}" sibTransId="{DECA824C-395C-4FCE-AD6A-05C47FAD59C5}"/>
    <dgm:cxn modelId="{BF2F50FF-A61B-4262-9797-ECF3DE8C49F3}" srcId="{7011D8B4-D15C-4620-BA49-DFB7BD7BA3A5}" destId="{CCF417BD-FC62-44EA-8B06-5DEF9F754565}" srcOrd="0" destOrd="0" parTransId="{7DF829E0-5786-464A-A89D-9ACE564C2ACF}" sibTransId="{E392CE5E-3F73-4803-B88D-59D282BD3BF1}"/>
    <dgm:cxn modelId="{7164C19E-5F1E-4F7A-A3A7-50DF1FB50741}" srcId="{7011D8B4-D15C-4620-BA49-DFB7BD7BA3A5}" destId="{D21E26D7-6C31-4746-B5B5-075EDC98FDA9}" srcOrd="1" destOrd="0" parTransId="{5E2F6806-4F8A-4A4C-87E9-314E20CF8BCA}" sibTransId="{4A2051BB-ACCD-481A-AF43-B0A266E035DF}"/>
    <dgm:cxn modelId="{133D294F-6C9E-46EB-BA36-3EEAECAFCB4D}" type="presOf" srcId="{D21E26D7-6C31-4746-B5B5-075EDC98FDA9}" destId="{B0CCC3C9-19BD-4883-A237-351E7E820DA0}" srcOrd="0" destOrd="0" presId="urn:microsoft.com/office/officeart/2005/8/layout/radial4"/>
    <dgm:cxn modelId="{F29BBA00-27D4-4C7F-8428-8196EC34D875}" srcId="{7011D8B4-D15C-4620-BA49-DFB7BD7BA3A5}" destId="{563EA373-F5BB-457C-86DE-9342C5BEFFDE}" srcOrd="2" destOrd="0" parTransId="{DD052FF5-ED11-43E1-94D1-243453D85C3D}" sibTransId="{FDE48CAD-799E-4584-B726-0C63A3FE08DE}"/>
    <dgm:cxn modelId="{0DF0ACF3-1510-4215-AD59-84F32B64C3DF}" type="presOf" srcId="{563EA373-F5BB-457C-86DE-9342C5BEFFDE}" destId="{89023B41-5703-457D-968B-2338A5A7DA88}" srcOrd="0" destOrd="0" presId="urn:microsoft.com/office/officeart/2005/8/layout/radial4"/>
    <dgm:cxn modelId="{A4C3C7FC-2B28-4D7F-805B-7229A770F3E3}" type="presOf" srcId="{DD052FF5-ED11-43E1-94D1-243453D85C3D}" destId="{83829DAE-8336-41B0-86F5-10641B2E2595}" srcOrd="0" destOrd="0" presId="urn:microsoft.com/office/officeart/2005/8/layout/radial4"/>
    <dgm:cxn modelId="{8CDFAA78-620B-4876-AEB1-0504F0CB27C7}" type="presOf" srcId="{CCF417BD-FC62-44EA-8B06-5DEF9F754565}" destId="{95191429-CFB5-4005-9442-E0D10A5914BE}" srcOrd="0" destOrd="0" presId="urn:microsoft.com/office/officeart/2005/8/layout/radial4"/>
    <dgm:cxn modelId="{E6F593D7-8739-44F8-B211-E8E6D095C3A5}" type="presOf" srcId="{7011D8B4-D15C-4620-BA49-DFB7BD7BA3A5}" destId="{1D3E9A3F-2211-4618-BE49-FB0D540B89D1}" srcOrd="0" destOrd="0" presId="urn:microsoft.com/office/officeart/2005/8/layout/radial4"/>
    <dgm:cxn modelId="{3F60F6D0-61B4-4A85-98FC-FF6DCA3CB600}" type="presOf" srcId="{7DF829E0-5786-464A-A89D-9ACE564C2ACF}" destId="{F281A86B-1F4A-44BD-89EA-CE9F8B8A494A}" srcOrd="0" destOrd="0" presId="urn:microsoft.com/office/officeart/2005/8/layout/radial4"/>
    <dgm:cxn modelId="{A98BDE2B-F7C3-4E34-BE4C-5C66E3AFFE8C}" type="presParOf" srcId="{E56AC331-93DC-4972-B2B1-EEDB1653F09D}" destId="{1D3E9A3F-2211-4618-BE49-FB0D540B89D1}" srcOrd="0" destOrd="0" presId="urn:microsoft.com/office/officeart/2005/8/layout/radial4"/>
    <dgm:cxn modelId="{8D415FDB-10C9-4FB4-8F8A-562CBE6CD7E4}" type="presParOf" srcId="{E56AC331-93DC-4972-B2B1-EEDB1653F09D}" destId="{F281A86B-1F4A-44BD-89EA-CE9F8B8A494A}" srcOrd="1" destOrd="0" presId="urn:microsoft.com/office/officeart/2005/8/layout/radial4"/>
    <dgm:cxn modelId="{A2F5CC23-F661-432C-877B-38490D81BBD6}" type="presParOf" srcId="{E56AC331-93DC-4972-B2B1-EEDB1653F09D}" destId="{95191429-CFB5-4005-9442-E0D10A5914BE}" srcOrd="2" destOrd="0" presId="urn:microsoft.com/office/officeart/2005/8/layout/radial4"/>
    <dgm:cxn modelId="{925FE16F-418F-4511-9E4C-0718714644A2}" type="presParOf" srcId="{E56AC331-93DC-4972-B2B1-EEDB1653F09D}" destId="{F55E9455-2BA6-4638-A4A2-EC5D3E0A2E5C}" srcOrd="3" destOrd="0" presId="urn:microsoft.com/office/officeart/2005/8/layout/radial4"/>
    <dgm:cxn modelId="{794CFD88-21B9-484A-A593-7E51DE966A5C}" type="presParOf" srcId="{E56AC331-93DC-4972-B2B1-EEDB1653F09D}" destId="{B0CCC3C9-19BD-4883-A237-351E7E820DA0}" srcOrd="4" destOrd="0" presId="urn:microsoft.com/office/officeart/2005/8/layout/radial4"/>
    <dgm:cxn modelId="{1AD71C25-4448-411F-9535-BA44E140CB20}" type="presParOf" srcId="{E56AC331-93DC-4972-B2B1-EEDB1653F09D}" destId="{83829DAE-8336-41B0-86F5-10641B2E2595}" srcOrd="5" destOrd="0" presId="urn:microsoft.com/office/officeart/2005/8/layout/radial4"/>
    <dgm:cxn modelId="{7A7B71A6-9748-4696-864A-61CD5CCBB5B1}" type="presParOf" srcId="{E56AC331-93DC-4972-B2B1-EEDB1653F09D}" destId="{89023B41-5703-457D-968B-2338A5A7DA8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116944-B703-44E9-8A81-2E684DAAF3DE}" type="doc">
      <dgm:prSet loTypeId="urn:microsoft.com/office/officeart/2005/8/layout/radial5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A839943-A1E8-4F4D-A9DB-E61832CA72C4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400" b="1" dirty="0" smtClean="0">
              <a:solidFill>
                <a:srgbClr val="000000"/>
              </a:solidFill>
            </a:rPr>
            <a:t>Принципы</a:t>
          </a:r>
          <a:endParaRPr lang="ru-RU" sz="1400" b="1" dirty="0">
            <a:solidFill>
              <a:srgbClr val="000000"/>
            </a:solidFill>
          </a:endParaRPr>
        </a:p>
      </dgm:t>
    </dgm:pt>
    <dgm:pt modelId="{49CBBF3B-4150-4C3C-A26A-BFDD2AE5F38C}" type="parTrans" cxnId="{44340D01-4870-49D4-859B-56465F4EDBE8}">
      <dgm:prSet/>
      <dgm:spPr/>
      <dgm:t>
        <a:bodyPr/>
        <a:lstStyle/>
        <a:p>
          <a:endParaRPr lang="ru-RU"/>
        </a:p>
      </dgm:t>
    </dgm:pt>
    <dgm:pt modelId="{7A87C0D9-9759-4C15-81EE-05249B3891F2}" type="sibTrans" cxnId="{44340D01-4870-49D4-859B-56465F4EDBE8}">
      <dgm:prSet/>
      <dgm:spPr/>
      <dgm:t>
        <a:bodyPr/>
        <a:lstStyle/>
        <a:p>
          <a:endParaRPr lang="ru-RU"/>
        </a:p>
      </dgm:t>
    </dgm:pt>
    <dgm:pt modelId="{D644FA2A-0334-496B-A434-CBEAB21E2BB3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500" b="1" dirty="0" smtClean="0"/>
            <a:t>объективность</a:t>
          </a:r>
          <a:endParaRPr lang="ru-RU" sz="1500" b="1" dirty="0"/>
        </a:p>
      </dgm:t>
    </dgm:pt>
    <dgm:pt modelId="{1C83170E-707B-4286-8C08-7B0081ABECFD}" type="parTrans" cxnId="{50E4C6C9-6649-45DB-A4A3-9B9FF5D46A94}">
      <dgm:prSet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gm:spPr>
      <dgm:t>
        <a:bodyPr/>
        <a:lstStyle/>
        <a:p>
          <a:endParaRPr lang="ru-RU"/>
        </a:p>
      </dgm:t>
    </dgm:pt>
    <dgm:pt modelId="{06C9043A-E375-4C42-9516-D9A7BB1D1DE9}" type="sibTrans" cxnId="{50E4C6C9-6649-45DB-A4A3-9B9FF5D46A94}">
      <dgm:prSet/>
      <dgm:spPr/>
      <dgm:t>
        <a:bodyPr/>
        <a:lstStyle/>
        <a:p>
          <a:endParaRPr lang="ru-RU"/>
        </a:p>
      </dgm:t>
    </dgm:pt>
    <dgm:pt modelId="{2F5DD9B1-6702-4520-9D0D-C712FFA94511}">
      <dgm:prSet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400" b="1" dirty="0" smtClean="0"/>
            <a:t>практическая направленность</a:t>
          </a:r>
          <a:endParaRPr lang="ru-RU" sz="1400" b="1" dirty="0"/>
        </a:p>
      </dgm:t>
    </dgm:pt>
    <dgm:pt modelId="{28604A91-64EE-4FF9-B71B-7784B1FBAE43}" type="parTrans" cxnId="{DAC65852-9B97-4233-A9DA-94AE6C91B3C2}">
      <dgm:prSet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gm:spPr>
      <dgm:t>
        <a:bodyPr/>
        <a:lstStyle/>
        <a:p>
          <a:endParaRPr lang="ru-RU"/>
        </a:p>
      </dgm:t>
    </dgm:pt>
    <dgm:pt modelId="{75538F93-80C6-4386-AC0C-BCABF8A3DAC7}" type="sibTrans" cxnId="{DAC65852-9B97-4233-A9DA-94AE6C91B3C2}">
      <dgm:prSet/>
      <dgm:spPr/>
      <dgm:t>
        <a:bodyPr/>
        <a:lstStyle/>
        <a:p>
          <a:endParaRPr lang="ru-RU"/>
        </a:p>
      </dgm:t>
    </dgm:pt>
    <dgm:pt modelId="{416F3079-2CCC-4096-89E7-724DBED64CFF}">
      <dgm:prSet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500" b="1" dirty="0" smtClean="0"/>
            <a:t>системность</a:t>
          </a:r>
          <a:endParaRPr lang="ru-RU" sz="1500" b="1" dirty="0"/>
        </a:p>
      </dgm:t>
    </dgm:pt>
    <dgm:pt modelId="{866BCF60-91A3-4158-90DD-78EDCBD6BD24}" type="parTrans" cxnId="{7A2F51E6-B533-4D94-9CD8-4574383E6CA4}">
      <dgm:prSet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gm:spPr>
      <dgm:t>
        <a:bodyPr/>
        <a:lstStyle/>
        <a:p>
          <a:endParaRPr lang="ru-RU"/>
        </a:p>
      </dgm:t>
    </dgm:pt>
    <dgm:pt modelId="{ECB22A12-CB92-49EB-8751-F96DF21C7F5B}" type="sibTrans" cxnId="{7A2F51E6-B533-4D94-9CD8-4574383E6CA4}">
      <dgm:prSet/>
      <dgm:spPr/>
      <dgm:t>
        <a:bodyPr/>
        <a:lstStyle/>
        <a:p>
          <a:endParaRPr lang="ru-RU"/>
        </a:p>
      </dgm:t>
    </dgm:pt>
    <dgm:pt modelId="{CB1A1B4C-A8A4-4786-AAA9-8EADC6238A58}">
      <dgm:prSet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500" b="1" dirty="0" smtClean="0"/>
            <a:t>достоверность</a:t>
          </a:r>
          <a:endParaRPr lang="ru-RU" sz="1500" b="1" dirty="0"/>
        </a:p>
      </dgm:t>
    </dgm:pt>
    <dgm:pt modelId="{35220D36-97E3-4230-AEEA-660B10478400}" type="parTrans" cxnId="{4FC6DDAB-6332-44EF-9B7F-C69974ADF73B}">
      <dgm:prSet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gm:spPr>
      <dgm:t>
        <a:bodyPr/>
        <a:lstStyle/>
        <a:p>
          <a:endParaRPr lang="ru-RU"/>
        </a:p>
      </dgm:t>
    </dgm:pt>
    <dgm:pt modelId="{80EAA7DE-85E4-430E-BD46-DED4CC6A187A}" type="sibTrans" cxnId="{4FC6DDAB-6332-44EF-9B7F-C69974ADF73B}">
      <dgm:prSet/>
      <dgm:spPr/>
      <dgm:t>
        <a:bodyPr/>
        <a:lstStyle/>
        <a:p>
          <a:endParaRPr lang="ru-RU"/>
        </a:p>
      </dgm:t>
    </dgm:pt>
    <dgm:pt modelId="{320414E2-6885-4B4E-9188-51F91622B963}">
      <dgm:prSet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gm:spPr>
      <dgm:t>
        <a:bodyPr/>
        <a:lstStyle/>
        <a:p>
          <a:r>
            <a:rPr lang="ru-RU" sz="1500" b="1" dirty="0" smtClean="0"/>
            <a:t>комплексность</a:t>
          </a:r>
          <a:endParaRPr lang="ru-RU" sz="1500" b="1" dirty="0"/>
        </a:p>
      </dgm:t>
    </dgm:pt>
    <dgm:pt modelId="{967AEDBB-A4AE-4858-B584-AD2AE2CCFC79}" type="parTrans" cxnId="{8098A62C-6352-4BF2-B7B5-FA7B7ECFDB2B}">
      <dgm:prSet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gm:spPr>
      <dgm:t>
        <a:bodyPr/>
        <a:lstStyle/>
        <a:p>
          <a:endParaRPr lang="ru-RU"/>
        </a:p>
      </dgm:t>
    </dgm:pt>
    <dgm:pt modelId="{911CA80F-6B70-43E1-94C1-2B3246E8CF46}" type="sibTrans" cxnId="{8098A62C-6352-4BF2-B7B5-FA7B7ECFDB2B}">
      <dgm:prSet/>
      <dgm:spPr/>
      <dgm:t>
        <a:bodyPr/>
        <a:lstStyle/>
        <a:p>
          <a:endParaRPr lang="ru-RU"/>
        </a:p>
      </dgm:t>
    </dgm:pt>
    <dgm:pt modelId="{DF597BEE-05C2-4365-8A40-8F5C31F33206}" type="pres">
      <dgm:prSet presAssocID="{3F116944-B703-44E9-8A81-2E684DAAF3D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C577A2-8EC5-4A42-9C31-4FF0E8D4B762}" type="pres">
      <dgm:prSet presAssocID="{BA839943-A1E8-4F4D-A9DB-E61832CA72C4}" presName="centerShape" presStyleLbl="node0" presStyleIdx="0" presStyleCnt="1" custScaleX="121402" custScaleY="126325"/>
      <dgm:spPr/>
      <dgm:t>
        <a:bodyPr/>
        <a:lstStyle/>
        <a:p>
          <a:endParaRPr lang="ru-RU"/>
        </a:p>
      </dgm:t>
    </dgm:pt>
    <dgm:pt modelId="{7F0D5505-1349-4104-BE6D-85BC8B42738C}" type="pres">
      <dgm:prSet presAssocID="{1C83170E-707B-4286-8C08-7B0081ABECFD}" presName="parTrans" presStyleLbl="sibTrans2D1" presStyleIdx="0" presStyleCnt="5"/>
      <dgm:spPr/>
      <dgm:t>
        <a:bodyPr/>
        <a:lstStyle/>
        <a:p>
          <a:endParaRPr lang="ru-RU"/>
        </a:p>
      </dgm:t>
    </dgm:pt>
    <dgm:pt modelId="{B5284F9A-B7C1-405C-AB19-3A19B08F24C3}" type="pres">
      <dgm:prSet presAssocID="{1C83170E-707B-4286-8C08-7B0081ABECFD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8096585E-76FB-4143-8A0D-7884879D7FBC}" type="pres">
      <dgm:prSet presAssocID="{D644FA2A-0334-496B-A434-CBEAB21E2BB3}" presName="node" presStyleLbl="node1" presStyleIdx="0" presStyleCnt="5" custScaleX="1822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A8C688-B30B-4D20-ABF8-D09C88ECC868}" type="pres">
      <dgm:prSet presAssocID="{28604A91-64EE-4FF9-B71B-7784B1FBAE43}" presName="parTrans" presStyleLbl="sibTrans2D1" presStyleIdx="1" presStyleCnt="5"/>
      <dgm:spPr/>
      <dgm:t>
        <a:bodyPr/>
        <a:lstStyle/>
        <a:p>
          <a:endParaRPr lang="ru-RU"/>
        </a:p>
      </dgm:t>
    </dgm:pt>
    <dgm:pt modelId="{34CD4487-9B68-455F-8B7F-87A5E85A2874}" type="pres">
      <dgm:prSet presAssocID="{28604A91-64EE-4FF9-B71B-7784B1FBAE43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EB885B11-BFCA-433E-96B5-3969FC746715}" type="pres">
      <dgm:prSet presAssocID="{2F5DD9B1-6702-4520-9D0D-C712FFA94511}" presName="node" presStyleLbl="node1" presStyleIdx="1" presStyleCnt="5" custScaleX="182273" custRadScaleRad="139534" custRadScaleInc="8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9595F-FC97-4E74-BFD4-B18ABF671157}" type="pres">
      <dgm:prSet presAssocID="{866BCF60-91A3-4158-90DD-78EDCBD6BD24}" presName="parTrans" presStyleLbl="sibTrans2D1" presStyleIdx="2" presStyleCnt="5"/>
      <dgm:spPr/>
      <dgm:t>
        <a:bodyPr/>
        <a:lstStyle/>
        <a:p>
          <a:endParaRPr lang="ru-RU"/>
        </a:p>
      </dgm:t>
    </dgm:pt>
    <dgm:pt modelId="{43C66861-E55C-4016-A27E-ECF07C3923CD}" type="pres">
      <dgm:prSet presAssocID="{866BCF60-91A3-4158-90DD-78EDCBD6BD24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6BC21441-5CAB-416E-99F8-8CD67E6D2BD8}" type="pres">
      <dgm:prSet presAssocID="{416F3079-2CCC-4096-89E7-724DBED64CFF}" presName="node" presStyleLbl="node1" presStyleIdx="2" presStyleCnt="5" custScaleX="182273" custRadScaleRad="112493" custRadScaleInc="-22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D5E284-08E8-4E0D-85FA-3B6980336BF0}" type="pres">
      <dgm:prSet presAssocID="{35220D36-97E3-4230-AEEA-660B10478400}" presName="parTrans" presStyleLbl="sibTrans2D1" presStyleIdx="3" presStyleCnt="5"/>
      <dgm:spPr/>
      <dgm:t>
        <a:bodyPr/>
        <a:lstStyle/>
        <a:p>
          <a:endParaRPr lang="ru-RU"/>
        </a:p>
      </dgm:t>
    </dgm:pt>
    <dgm:pt modelId="{A8F76CCF-D4B3-4DF2-AE9E-C6702275F903}" type="pres">
      <dgm:prSet presAssocID="{35220D36-97E3-4230-AEEA-660B10478400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B61F5A45-C514-4F12-8725-4F8575AA9C3A}" type="pres">
      <dgm:prSet presAssocID="{CB1A1B4C-A8A4-4786-AAA9-8EADC6238A58}" presName="node" presStyleLbl="node1" presStyleIdx="3" presStyleCnt="5" custScaleX="182273" custRadScaleRad="124478" custRadScaleInc="31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58CD54-E708-4B13-B970-D2767B70590B}" type="pres">
      <dgm:prSet presAssocID="{967AEDBB-A4AE-4858-B584-AD2AE2CCFC79}" presName="parTrans" presStyleLbl="sibTrans2D1" presStyleIdx="4" presStyleCnt="5"/>
      <dgm:spPr/>
      <dgm:t>
        <a:bodyPr/>
        <a:lstStyle/>
        <a:p>
          <a:endParaRPr lang="ru-RU"/>
        </a:p>
      </dgm:t>
    </dgm:pt>
    <dgm:pt modelId="{C27F56AD-EFAB-4F7A-898D-67C7FADE3D1B}" type="pres">
      <dgm:prSet presAssocID="{967AEDBB-A4AE-4858-B584-AD2AE2CCFC79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A6504F4F-CB47-44FE-9C1C-FC0868C11F2E}" type="pres">
      <dgm:prSet presAssocID="{320414E2-6885-4B4E-9188-51F91622B963}" presName="node" presStyleLbl="node1" presStyleIdx="4" presStyleCnt="5" custScaleX="182273" custRadScaleRad="130337" custRadScaleInc="-54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637882-310E-4A85-A1B6-26088CF25C47}" type="presOf" srcId="{35220D36-97E3-4230-AEEA-660B10478400}" destId="{A8F76CCF-D4B3-4DF2-AE9E-C6702275F903}" srcOrd="1" destOrd="0" presId="urn:microsoft.com/office/officeart/2005/8/layout/radial5"/>
    <dgm:cxn modelId="{01F7F97A-9C19-4E01-BC6E-2C600D9E1802}" type="presOf" srcId="{967AEDBB-A4AE-4858-B584-AD2AE2CCFC79}" destId="{F958CD54-E708-4B13-B970-D2767B70590B}" srcOrd="0" destOrd="0" presId="urn:microsoft.com/office/officeart/2005/8/layout/radial5"/>
    <dgm:cxn modelId="{139B12AF-E3A5-420C-AF05-582B545D4FF2}" type="presOf" srcId="{1C83170E-707B-4286-8C08-7B0081ABECFD}" destId="{B5284F9A-B7C1-405C-AB19-3A19B08F24C3}" srcOrd="1" destOrd="0" presId="urn:microsoft.com/office/officeart/2005/8/layout/radial5"/>
    <dgm:cxn modelId="{41D0A13B-9B89-405A-AAB1-B624E0F74EF8}" type="presOf" srcId="{3F116944-B703-44E9-8A81-2E684DAAF3DE}" destId="{DF597BEE-05C2-4365-8A40-8F5C31F33206}" srcOrd="0" destOrd="0" presId="urn:microsoft.com/office/officeart/2005/8/layout/radial5"/>
    <dgm:cxn modelId="{F3E061AD-6A39-4E1E-96B1-D51C2A0B6568}" type="presOf" srcId="{28604A91-64EE-4FF9-B71B-7784B1FBAE43}" destId="{5BA8C688-B30B-4D20-ABF8-D09C88ECC868}" srcOrd="0" destOrd="0" presId="urn:microsoft.com/office/officeart/2005/8/layout/radial5"/>
    <dgm:cxn modelId="{F7CC8F24-122B-4A39-A515-77CC76B3F1B0}" type="presOf" srcId="{416F3079-2CCC-4096-89E7-724DBED64CFF}" destId="{6BC21441-5CAB-416E-99F8-8CD67E6D2BD8}" srcOrd="0" destOrd="0" presId="urn:microsoft.com/office/officeart/2005/8/layout/radial5"/>
    <dgm:cxn modelId="{7A2F51E6-B533-4D94-9CD8-4574383E6CA4}" srcId="{BA839943-A1E8-4F4D-A9DB-E61832CA72C4}" destId="{416F3079-2CCC-4096-89E7-724DBED64CFF}" srcOrd="2" destOrd="0" parTransId="{866BCF60-91A3-4158-90DD-78EDCBD6BD24}" sibTransId="{ECB22A12-CB92-49EB-8751-F96DF21C7F5B}"/>
    <dgm:cxn modelId="{17F4455E-AD1C-4EBB-9851-7B7ADBB45B7F}" type="presOf" srcId="{2F5DD9B1-6702-4520-9D0D-C712FFA94511}" destId="{EB885B11-BFCA-433E-96B5-3969FC746715}" srcOrd="0" destOrd="0" presId="urn:microsoft.com/office/officeart/2005/8/layout/radial5"/>
    <dgm:cxn modelId="{09E24AED-31A1-4CF8-B7ED-9FDDAE62B433}" type="presOf" srcId="{866BCF60-91A3-4158-90DD-78EDCBD6BD24}" destId="{2BE9595F-FC97-4E74-BFD4-B18ABF671157}" srcOrd="0" destOrd="0" presId="urn:microsoft.com/office/officeart/2005/8/layout/radial5"/>
    <dgm:cxn modelId="{4FC6DDAB-6332-44EF-9B7F-C69974ADF73B}" srcId="{BA839943-A1E8-4F4D-A9DB-E61832CA72C4}" destId="{CB1A1B4C-A8A4-4786-AAA9-8EADC6238A58}" srcOrd="3" destOrd="0" parTransId="{35220D36-97E3-4230-AEEA-660B10478400}" sibTransId="{80EAA7DE-85E4-430E-BD46-DED4CC6A187A}"/>
    <dgm:cxn modelId="{3E41AD2B-5E3D-412F-B46A-460B8FF12110}" type="presOf" srcId="{28604A91-64EE-4FF9-B71B-7784B1FBAE43}" destId="{34CD4487-9B68-455F-8B7F-87A5E85A2874}" srcOrd="1" destOrd="0" presId="urn:microsoft.com/office/officeart/2005/8/layout/radial5"/>
    <dgm:cxn modelId="{FC2C0DD3-2362-4167-BF47-EC317415ED7C}" type="presOf" srcId="{320414E2-6885-4B4E-9188-51F91622B963}" destId="{A6504F4F-CB47-44FE-9C1C-FC0868C11F2E}" srcOrd="0" destOrd="0" presId="urn:microsoft.com/office/officeart/2005/8/layout/radial5"/>
    <dgm:cxn modelId="{8368EE37-F0C3-47ED-B9EE-47C9B4750C5D}" type="presOf" srcId="{967AEDBB-A4AE-4858-B584-AD2AE2CCFC79}" destId="{C27F56AD-EFAB-4F7A-898D-67C7FADE3D1B}" srcOrd="1" destOrd="0" presId="urn:microsoft.com/office/officeart/2005/8/layout/radial5"/>
    <dgm:cxn modelId="{8282F834-55C9-4025-867E-6A001A07E32D}" type="presOf" srcId="{35220D36-97E3-4230-AEEA-660B10478400}" destId="{69D5E284-08E8-4E0D-85FA-3B6980336BF0}" srcOrd="0" destOrd="0" presId="urn:microsoft.com/office/officeart/2005/8/layout/radial5"/>
    <dgm:cxn modelId="{44340D01-4870-49D4-859B-56465F4EDBE8}" srcId="{3F116944-B703-44E9-8A81-2E684DAAF3DE}" destId="{BA839943-A1E8-4F4D-A9DB-E61832CA72C4}" srcOrd="0" destOrd="0" parTransId="{49CBBF3B-4150-4C3C-A26A-BFDD2AE5F38C}" sibTransId="{7A87C0D9-9759-4C15-81EE-05249B3891F2}"/>
    <dgm:cxn modelId="{8098A62C-6352-4BF2-B7B5-FA7B7ECFDB2B}" srcId="{BA839943-A1E8-4F4D-A9DB-E61832CA72C4}" destId="{320414E2-6885-4B4E-9188-51F91622B963}" srcOrd="4" destOrd="0" parTransId="{967AEDBB-A4AE-4858-B584-AD2AE2CCFC79}" sibTransId="{911CA80F-6B70-43E1-94C1-2B3246E8CF46}"/>
    <dgm:cxn modelId="{3669C4D9-27CF-4E1E-9E7C-4BC79868199D}" type="presOf" srcId="{866BCF60-91A3-4158-90DD-78EDCBD6BD24}" destId="{43C66861-E55C-4016-A27E-ECF07C3923CD}" srcOrd="1" destOrd="0" presId="urn:microsoft.com/office/officeart/2005/8/layout/radial5"/>
    <dgm:cxn modelId="{DAC65852-9B97-4233-A9DA-94AE6C91B3C2}" srcId="{BA839943-A1E8-4F4D-A9DB-E61832CA72C4}" destId="{2F5DD9B1-6702-4520-9D0D-C712FFA94511}" srcOrd="1" destOrd="0" parTransId="{28604A91-64EE-4FF9-B71B-7784B1FBAE43}" sibTransId="{75538F93-80C6-4386-AC0C-BCABF8A3DAC7}"/>
    <dgm:cxn modelId="{50E4C6C9-6649-45DB-A4A3-9B9FF5D46A94}" srcId="{BA839943-A1E8-4F4D-A9DB-E61832CA72C4}" destId="{D644FA2A-0334-496B-A434-CBEAB21E2BB3}" srcOrd="0" destOrd="0" parTransId="{1C83170E-707B-4286-8C08-7B0081ABECFD}" sibTransId="{06C9043A-E375-4C42-9516-D9A7BB1D1DE9}"/>
    <dgm:cxn modelId="{166ABCA5-2E69-424F-BE82-B01AAA681813}" type="presOf" srcId="{D644FA2A-0334-496B-A434-CBEAB21E2BB3}" destId="{8096585E-76FB-4143-8A0D-7884879D7FBC}" srcOrd="0" destOrd="0" presId="urn:microsoft.com/office/officeart/2005/8/layout/radial5"/>
    <dgm:cxn modelId="{51AF4B07-8B85-4EAE-A01B-C25EE926C5CB}" type="presOf" srcId="{CB1A1B4C-A8A4-4786-AAA9-8EADC6238A58}" destId="{B61F5A45-C514-4F12-8725-4F8575AA9C3A}" srcOrd="0" destOrd="0" presId="urn:microsoft.com/office/officeart/2005/8/layout/radial5"/>
    <dgm:cxn modelId="{510CA33D-4444-416E-B765-8268BAB5348E}" type="presOf" srcId="{BA839943-A1E8-4F4D-A9DB-E61832CA72C4}" destId="{2EC577A2-8EC5-4A42-9C31-4FF0E8D4B762}" srcOrd="0" destOrd="0" presId="urn:microsoft.com/office/officeart/2005/8/layout/radial5"/>
    <dgm:cxn modelId="{2228E5B4-3DD4-4C7B-85A0-D58867EA12CA}" type="presOf" srcId="{1C83170E-707B-4286-8C08-7B0081ABECFD}" destId="{7F0D5505-1349-4104-BE6D-85BC8B42738C}" srcOrd="0" destOrd="0" presId="urn:microsoft.com/office/officeart/2005/8/layout/radial5"/>
    <dgm:cxn modelId="{C62AC4A7-8EBA-48EA-87F0-B2E648189900}" type="presParOf" srcId="{DF597BEE-05C2-4365-8A40-8F5C31F33206}" destId="{2EC577A2-8EC5-4A42-9C31-4FF0E8D4B762}" srcOrd="0" destOrd="0" presId="urn:microsoft.com/office/officeart/2005/8/layout/radial5"/>
    <dgm:cxn modelId="{720C420D-A2B5-4017-A7DB-93F2509D5A3E}" type="presParOf" srcId="{DF597BEE-05C2-4365-8A40-8F5C31F33206}" destId="{7F0D5505-1349-4104-BE6D-85BC8B42738C}" srcOrd="1" destOrd="0" presId="urn:microsoft.com/office/officeart/2005/8/layout/radial5"/>
    <dgm:cxn modelId="{8DD2B171-09AD-4289-AE76-FD9438FF5369}" type="presParOf" srcId="{7F0D5505-1349-4104-BE6D-85BC8B42738C}" destId="{B5284F9A-B7C1-405C-AB19-3A19B08F24C3}" srcOrd="0" destOrd="0" presId="urn:microsoft.com/office/officeart/2005/8/layout/radial5"/>
    <dgm:cxn modelId="{32B83AA0-6ED8-43B4-AE78-968E7EDC5535}" type="presParOf" srcId="{DF597BEE-05C2-4365-8A40-8F5C31F33206}" destId="{8096585E-76FB-4143-8A0D-7884879D7FBC}" srcOrd="2" destOrd="0" presId="urn:microsoft.com/office/officeart/2005/8/layout/radial5"/>
    <dgm:cxn modelId="{0AA35542-F768-4AEC-9579-8520A3D6A722}" type="presParOf" srcId="{DF597BEE-05C2-4365-8A40-8F5C31F33206}" destId="{5BA8C688-B30B-4D20-ABF8-D09C88ECC868}" srcOrd="3" destOrd="0" presId="urn:microsoft.com/office/officeart/2005/8/layout/radial5"/>
    <dgm:cxn modelId="{861E8E21-2BA0-4F2F-B942-623B15163FE8}" type="presParOf" srcId="{5BA8C688-B30B-4D20-ABF8-D09C88ECC868}" destId="{34CD4487-9B68-455F-8B7F-87A5E85A2874}" srcOrd="0" destOrd="0" presId="urn:microsoft.com/office/officeart/2005/8/layout/radial5"/>
    <dgm:cxn modelId="{DD98A3B9-3BAC-4168-B943-725369C4A9BD}" type="presParOf" srcId="{DF597BEE-05C2-4365-8A40-8F5C31F33206}" destId="{EB885B11-BFCA-433E-96B5-3969FC746715}" srcOrd="4" destOrd="0" presId="urn:microsoft.com/office/officeart/2005/8/layout/radial5"/>
    <dgm:cxn modelId="{13074349-7AD7-4A55-8FDC-D0F04457589D}" type="presParOf" srcId="{DF597BEE-05C2-4365-8A40-8F5C31F33206}" destId="{2BE9595F-FC97-4E74-BFD4-B18ABF671157}" srcOrd="5" destOrd="0" presId="urn:microsoft.com/office/officeart/2005/8/layout/radial5"/>
    <dgm:cxn modelId="{C99E0727-FB0A-40D6-A6E1-C1A9BE567A37}" type="presParOf" srcId="{2BE9595F-FC97-4E74-BFD4-B18ABF671157}" destId="{43C66861-E55C-4016-A27E-ECF07C3923CD}" srcOrd="0" destOrd="0" presId="urn:microsoft.com/office/officeart/2005/8/layout/radial5"/>
    <dgm:cxn modelId="{0CBC5FAA-4B4C-4A6A-9E62-DB136E30AEDE}" type="presParOf" srcId="{DF597BEE-05C2-4365-8A40-8F5C31F33206}" destId="{6BC21441-5CAB-416E-99F8-8CD67E6D2BD8}" srcOrd="6" destOrd="0" presId="urn:microsoft.com/office/officeart/2005/8/layout/radial5"/>
    <dgm:cxn modelId="{C3B71D6E-BF18-4144-AE44-AFB8AF68AED9}" type="presParOf" srcId="{DF597BEE-05C2-4365-8A40-8F5C31F33206}" destId="{69D5E284-08E8-4E0D-85FA-3B6980336BF0}" srcOrd="7" destOrd="0" presId="urn:microsoft.com/office/officeart/2005/8/layout/radial5"/>
    <dgm:cxn modelId="{75483409-A73A-424B-B6F5-5BAEEF1A666D}" type="presParOf" srcId="{69D5E284-08E8-4E0D-85FA-3B6980336BF0}" destId="{A8F76CCF-D4B3-4DF2-AE9E-C6702275F903}" srcOrd="0" destOrd="0" presId="urn:microsoft.com/office/officeart/2005/8/layout/radial5"/>
    <dgm:cxn modelId="{0212134D-EABD-4573-B679-87834CE6B138}" type="presParOf" srcId="{DF597BEE-05C2-4365-8A40-8F5C31F33206}" destId="{B61F5A45-C514-4F12-8725-4F8575AA9C3A}" srcOrd="8" destOrd="0" presId="urn:microsoft.com/office/officeart/2005/8/layout/radial5"/>
    <dgm:cxn modelId="{FEABDFC4-3ED2-407D-8326-830635A385B4}" type="presParOf" srcId="{DF597BEE-05C2-4365-8A40-8F5C31F33206}" destId="{F958CD54-E708-4B13-B970-D2767B70590B}" srcOrd="9" destOrd="0" presId="urn:microsoft.com/office/officeart/2005/8/layout/radial5"/>
    <dgm:cxn modelId="{7BD9D3A5-C7AE-4DF5-9F25-D1DF9D934732}" type="presParOf" srcId="{F958CD54-E708-4B13-B970-D2767B70590B}" destId="{C27F56AD-EFAB-4F7A-898D-67C7FADE3D1B}" srcOrd="0" destOrd="0" presId="urn:microsoft.com/office/officeart/2005/8/layout/radial5"/>
    <dgm:cxn modelId="{624532E8-820C-4BB9-BE8F-4FC3D05657F9}" type="presParOf" srcId="{DF597BEE-05C2-4365-8A40-8F5C31F33206}" destId="{A6504F4F-CB47-44FE-9C1C-FC0868C11F2E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0881DC-E213-446A-B1C0-F61BC6051AFB}" type="doc">
      <dgm:prSet loTypeId="urn:microsoft.com/office/officeart/2005/8/layout/chevron2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2D1266E9-B330-4CA2-B4B7-DDAF7D3F2EBA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691DD94B-33D2-48FC-B8B9-0856AA2B42D0}" type="parTrans" cxnId="{E6808E00-12C0-4D43-B3FB-86D8B7901B07}">
      <dgm:prSet/>
      <dgm:spPr/>
      <dgm:t>
        <a:bodyPr/>
        <a:lstStyle/>
        <a:p>
          <a:endParaRPr lang="ru-RU"/>
        </a:p>
      </dgm:t>
    </dgm:pt>
    <dgm:pt modelId="{B2FA76C5-63EE-4B01-A9DF-D32831C16A3B}" type="sibTrans" cxnId="{E6808E00-12C0-4D43-B3FB-86D8B7901B07}">
      <dgm:prSet/>
      <dgm:spPr/>
      <dgm:t>
        <a:bodyPr/>
        <a:lstStyle/>
        <a:p>
          <a:endParaRPr lang="ru-RU"/>
        </a:p>
      </dgm:t>
    </dgm:pt>
    <dgm:pt modelId="{86E97BBF-9579-4324-8021-09286D277CF0}">
      <dgm:prSet phldrT="[Текст]"/>
      <dgm:spPr/>
      <dgm:t>
        <a:bodyPr/>
        <a:lstStyle/>
        <a:p>
          <a:r>
            <a:rPr lang="ru-RU" dirty="0" smtClean="0"/>
            <a:t>оценку качества управления учреждением</a:t>
          </a:r>
          <a:endParaRPr lang="ru-RU" dirty="0"/>
        </a:p>
      </dgm:t>
    </dgm:pt>
    <dgm:pt modelId="{6A11EC5E-BF49-4D3D-A10C-DDC7A2685AAB}" type="parTrans" cxnId="{6D6AD167-2C8F-4511-99A0-0B22E99EBFAE}">
      <dgm:prSet/>
      <dgm:spPr/>
      <dgm:t>
        <a:bodyPr/>
        <a:lstStyle/>
        <a:p>
          <a:endParaRPr lang="ru-RU"/>
        </a:p>
      </dgm:t>
    </dgm:pt>
    <dgm:pt modelId="{8F72E7A0-2E71-4599-8827-7A4623DC1314}" type="sibTrans" cxnId="{6D6AD167-2C8F-4511-99A0-0B22E99EBFAE}">
      <dgm:prSet/>
      <dgm:spPr/>
      <dgm:t>
        <a:bodyPr/>
        <a:lstStyle/>
        <a:p>
          <a:endParaRPr lang="ru-RU"/>
        </a:p>
      </dgm:t>
    </dgm:pt>
    <dgm:pt modelId="{205D63DD-7415-4043-A84E-ED0DF8C484ED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06B2EF43-8491-4136-A72A-B68F3451574F}" type="parTrans" cxnId="{BEBA051A-DE07-4C15-85B7-DB79BC817CC6}">
      <dgm:prSet/>
      <dgm:spPr/>
      <dgm:t>
        <a:bodyPr/>
        <a:lstStyle/>
        <a:p>
          <a:endParaRPr lang="ru-RU"/>
        </a:p>
      </dgm:t>
    </dgm:pt>
    <dgm:pt modelId="{3CD30FCC-B330-4FDE-B40E-71F88FF958CE}" type="sibTrans" cxnId="{BEBA051A-DE07-4C15-85B7-DB79BC817CC6}">
      <dgm:prSet/>
      <dgm:spPr/>
      <dgm:t>
        <a:bodyPr/>
        <a:lstStyle/>
        <a:p>
          <a:endParaRPr lang="ru-RU"/>
        </a:p>
      </dgm:t>
    </dgm:pt>
    <dgm:pt modelId="{EE869D12-8331-465A-A677-365A423D29E9}">
      <dgm:prSet phldrT="[Текст]"/>
      <dgm:spPr/>
      <dgm:t>
        <a:bodyPr/>
        <a:lstStyle/>
        <a:p>
          <a:r>
            <a:rPr lang="ru-RU" dirty="0" smtClean="0"/>
            <a:t>оценку качества финансово-хозяйственной деятельности учреждения</a:t>
          </a:r>
          <a:endParaRPr lang="ru-RU" dirty="0"/>
        </a:p>
      </dgm:t>
    </dgm:pt>
    <dgm:pt modelId="{DE3C3700-80CB-4139-AD6A-6AF2FFE9148B}" type="parTrans" cxnId="{9ED13262-BAA6-4142-B1D9-3E4B30DFD95D}">
      <dgm:prSet/>
      <dgm:spPr/>
      <dgm:t>
        <a:bodyPr/>
        <a:lstStyle/>
        <a:p>
          <a:endParaRPr lang="ru-RU"/>
        </a:p>
      </dgm:t>
    </dgm:pt>
    <dgm:pt modelId="{E53B6705-3481-4806-8054-D2DEEBD82CAD}" type="sibTrans" cxnId="{9ED13262-BAA6-4142-B1D9-3E4B30DFD95D}">
      <dgm:prSet/>
      <dgm:spPr/>
      <dgm:t>
        <a:bodyPr/>
        <a:lstStyle/>
        <a:p>
          <a:endParaRPr lang="ru-RU"/>
        </a:p>
      </dgm:t>
    </dgm:pt>
    <dgm:pt modelId="{B65B3826-6C50-450C-926B-B5018EA98FC8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0116D19D-5971-401A-BD0E-32809041DAAA}" type="parTrans" cxnId="{38DAB461-5FF1-40C0-AB39-C3EB1B9B0852}">
      <dgm:prSet/>
      <dgm:spPr/>
      <dgm:t>
        <a:bodyPr/>
        <a:lstStyle/>
        <a:p>
          <a:endParaRPr lang="ru-RU"/>
        </a:p>
      </dgm:t>
    </dgm:pt>
    <dgm:pt modelId="{2E43F036-D50B-41B8-B09C-ADA42F8882B7}" type="sibTrans" cxnId="{38DAB461-5FF1-40C0-AB39-C3EB1B9B0852}">
      <dgm:prSet/>
      <dgm:spPr/>
      <dgm:t>
        <a:bodyPr/>
        <a:lstStyle/>
        <a:p>
          <a:endParaRPr lang="ru-RU"/>
        </a:p>
      </dgm:t>
    </dgm:pt>
    <dgm:pt modelId="{9B7D746B-A695-4440-B1E9-48A37AE31105}">
      <dgm:prSet phldrT="[Текст]"/>
      <dgm:spPr/>
      <dgm:t>
        <a:bodyPr/>
        <a:lstStyle/>
        <a:p>
          <a:r>
            <a:rPr lang="ru-RU" dirty="0" smtClean="0"/>
            <a:t>оценку качества работы персонала учреждения</a:t>
          </a:r>
          <a:endParaRPr lang="ru-RU" dirty="0"/>
        </a:p>
      </dgm:t>
    </dgm:pt>
    <dgm:pt modelId="{68726194-7E66-4364-A0B8-86B19614A642}" type="parTrans" cxnId="{CBC2EA04-B5B3-448C-BF9C-205D3EC26FC8}">
      <dgm:prSet/>
      <dgm:spPr/>
      <dgm:t>
        <a:bodyPr/>
        <a:lstStyle/>
        <a:p>
          <a:endParaRPr lang="ru-RU"/>
        </a:p>
      </dgm:t>
    </dgm:pt>
    <dgm:pt modelId="{C022033A-06EC-4C58-A8E3-851EC1CDF576}" type="sibTrans" cxnId="{CBC2EA04-B5B3-448C-BF9C-205D3EC26FC8}">
      <dgm:prSet/>
      <dgm:spPr/>
      <dgm:t>
        <a:bodyPr/>
        <a:lstStyle/>
        <a:p>
          <a:endParaRPr lang="ru-RU"/>
        </a:p>
      </dgm:t>
    </dgm:pt>
    <dgm:pt modelId="{FA6EAD39-F633-4DE2-AA80-57EA976C7CB6}">
      <dgm:prSet phldrT="[Текст]"/>
      <dgm:spPr/>
      <dgm:t>
        <a:bodyPr/>
        <a:lstStyle/>
        <a:p>
          <a:r>
            <a:rPr lang="ru-RU" dirty="0" smtClean="0"/>
            <a:t>оценку эффективности деятельности учреждения</a:t>
          </a:r>
          <a:endParaRPr lang="ru-RU" dirty="0"/>
        </a:p>
      </dgm:t>
    </dgm:pt>
    <dgm:pt modelId="{45AFB858-A8D6-44EC-85F7-6554525E69C8}" type="parTrans" cxnId="{F174B0C7-1C7E-4973-8669-F654653D091A}">
      <dgm:prSet/>
      <dgm:spPr/>
      <dgm:t>
        <a:bodyPr/>
        <a:lstStyle/>
        <a:p>
          <a:endParaRPr lang="ru-RU"/>
        </a:p>
      </dgm:t>
    </dgm:pt>
    <dgm:pt modelId="{A5A2ADB1-9240-45F0-A803-3F5AB9033C60}" type="sibTrans" cxnId="{F174B0C7-1C7E-4973-8669-F654653D091A}">
      <dgm:prSet/>
      <dgm:spPr/>
      <dgm:t>
        <a:bodyPr/>
        <a:lstStyle/>
        <a:p>
          <a:endParaRPr lang="ru-RU"/>
        </a:p>
      </dgm:t>
    </dgm:pt>
    <dgm:pt modelId="{D096B3C2-7578-4EFA-847B-778039B04277}">
      <dgm:prSet phldrT="[Текст]"/>
      <dgm:spPr/>
      <dgm:t>
        <a:bodyPr/>
        <a:lstStyle/>
        <a:p>
          <a:endParaRPr lang="ru-RU" dirty="0"/>
        </a:p>
      </dgm:t>
    </dgm:pt>
    <dgm:pt modelId="{BE51A5F3-EB8C-4FA4-8B1E-03C91278A588}" type="parTrans" cxnId="{060C1A04-F752-4231-828D-3A18E12F5DD0}">
      <dgm:prSet/>
      <dgm:spPr/>
      <dgm:t>
        <a:bodyPr/>
        <a:lstStyle/>
        <a:p>
          <a:endParaRPr lang="ru-RU"/>
        </a:p>
      </dgm:t>
    </dgm:pt>
    <dgm:pt modelId="{EDAAD74E-D485-47D3-835F-AB8776646F4E}" type="sibTrans" cxnId="{060C1A04-F752-4231-828D-3A18E12F5DD0}">
      <dgm:prSet/>
      <dgm:spPr/>
      <dgm:t>
        <a:bodyPr/>
        <a:lstStyle/>
        <a:p>
          <a:endParaRPr lang="ru-RU"/>
        </a:p>
      </dgm:t>
    </dgm:pt>
    <dgm:pt modelId="{9A7160A0-975A-47CB-8AF6-D8FD085CE031}">
      <dgm:prSet phldrT="[Текст]"/>
      <dgm:spPr/>
      <dgm:t>
        <a:bodyPr/>
        <a:lstStyle/>
        <a:p>
          <a:r>
            <a:rPr lang="ru-RU" dirty="0" smtClean="0"/>
            <a:t>оценку результативности деятельности учреждения в соответствии с целями его создания</a:t>
          </a:r>
          <a:endParaRPr lang="ru-RU" dirty="0"/>
        </a:p>
      </dgm:t>
    </dgm:pt>
    <dgm:pt modelId="{0177623B-B8BE-483F-B369-891CDFA5BF9A}" type="parTrans" cxnId="{08AB3718-2829-46A9-BEF2-F7CEE8218332}">
      <dgm:prSet/>
      <dgm:spPr/>
      <dgm:t>
        <a:bodyPr/>
        <a:lstStyle/>
        <a:p>
          <a:endParaRPr lang="ru-RU"/>
        </a:p>
      </dgm:t>
    </dgm:pt>
    <dgm:pt modelId="{9A97F61D-60A8-4676-A78B-449A310EFF7A}" type="sibTrans" cxnId="{08AB3718-2829-46A9-BEF2-F7CEE8218332}">
      <dgm:prSet/>
      <dgm:spPr/>
      <dgm:t>
        <a:bodyPr/>
        <a:lstStyle/>
        <a:p>
          <a:endParaRPr lang="ru-RU"/>
        </a:p>
      </dgm:t>
    </dgm:pt>
    <dgm:pt modelId="{D45DDED3-F85B-4BB1-8FF2-81DA7CD37A59}">
      <dgm:prSet phldrT="[Текст]"/>
      <dgm:spPr/>
      <dgm:t>
        <a:bodyPr/>
        <a:lstStyle/>
        <a:p>
          <a:endParaRPr lang="ru-RU" dirty="0"/>
        </a:p>
      </dgm:t>
    </dgm:pt>
    <dgm:pt modelId="{D346A786-0E26-4CAC-9684-64FC4B8AD3C3}" type="parTrans" cxnId="{803BCF76-5FAD-45C5-9D5A-7CEC739A8DD3}">
      <dgm:prSet/>
      <dgm:spPr/>
      <dgm:t>
        <a:bodyPr/>
        <a:lstStyle/>
        <a:p>
          <a:endParaRPr lang="ru-RU"/>
        </a:p>
      </dgm:t>
    </dgm:pt>
    <dgm:pt modelId="{0BCB5DFC-F05F-429D-94A3-F1EC2E7DF0E6}" type="sibTrans" cxnId="{803BCF76-5FAD-45C5-9D5A-7CEC739A8DD3}">
      <dgm:prSet/>
      <dgm:spPr/>
      <dgm:t>
        <a:bodyPr/>
        <a:lstStyle/>
        <a:p>
          <a:endParaRPr lang="ru-RU"/>
        </a:p>
      </dgm:t>
    </dgm:pt>
    <dgm:pt modelId="{11741A1F-6DFB-428C-B3AC-D632A0FBA90A}" type="pres">
      <dgm:prSet presAssocID="{5A0881DC-E213-446A-B1C0-F61BC6051A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9D4668-EADC-48AD-93CB-C71427E6D8AC}" type="pres">
      <dgm:prSet presAssocID="{2D1266E9-B330-4CA2-B4B7-DDAF7D3F2EBA}" presName="composite" presStyleCnt="0"/>
      <dgm:spPr/>
    </dgm:pt>
    <dgm:pt modelId="{D4DD2A16-7232-4A51-8D22-A3BD9E5E06C8}" type="pres">
      <dgm:prSet presAssocID="{2D1266E9-B330-4CA2-B4B7-DDAF7D3F2EBA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908AF-5565-455D-ABC9-454E7BA52411}" type="pres">
      <dgm:prSet presAssocID="{2D1266E9-B330-4CA2-B4B7-DDAF7D3F2EBA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48925D-7C0D-4261-8A40-26AE2F5AC6A0}" type="pres">
      <dgm:prSet presAssocID="{B2FA76C5-63EE-4B01-A9DF-D32831C16A3B}" presName="sp" presStyleCnt="0"/>
      <dgm:spPr/>
    </dgm:pt>
    <dgm:pt modelId="{139CC2BF-0755-43EB-B283-46F8B95319C6}" type="pres">
      <dgm:prSet presAssocID="{205D63DD-7415-4043-A84E-ED0DF8C484ED}" presName="composite" presStyleCnt="0"/>
      <dgm:spPr/>
    </dgm:pt>
    <dgm:pt modelId="{51EC471A-C40F-4399-A90E-D45802ABB289}" type="pres">
      <dgm:prSet presAssocID="{205D63DD-7415-4043-A84E-ED0DF8C484ED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B17B9-84C3-4DBB-8C46-6F15EB3CE350}" type="pres">
      <dgm:prSet presAssocID="{205D63DD-7415-4043-A84E-ED0DF8C484ED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04F79-C50B-4F92-84C9-40CE0658F4BF}" type="pres">
      <dgm:prSet presAssocID="{3CD30FCC-B330-4FDE-B40E-71F88FF958CE}" presName="sp" presStyleCnt="0"/>
      <dgm:spPr/>
    </dgm:pt>
    <dgm:pt modelId="{CA7A0336-07F9-48A3-8D1A-362F18A2EA56}" type="pres">
      <dgm:prSet presAssocID="{B65B3826-6C50-450C-926B-B5018EA98FC8}" presName="composite" presStyleCnt="0"/>
      <dgm:spPr/>
    </dgm:pt>
    <dgm:pt modelId="{47D8FDC2-BF04-42FC-A166-0F8ECE12E37C}" type="pres">
      <dgm:prSet presAssocID="{B65B3826-6C50-450C-926B-B5018EA98FC8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A0635D-E607-477E-8376-E94A01422039}" type="pres">
      <dgm:prSet presAssocID="{B65B3826-6C50-450C-926B-B5018EA98FC8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87863-46D2-4734-8DF9-0FF44469E802}" type="pres">
      <dgm:prSet presAssocID="{2E43F036-D50B-41B8-B09C-ADA42F8882B7}" presName="sp" presStyleCnt="0"/>
      <dgm:spPr/>
    </dgm:pt>
    <dgm:pt modelId="{4CF0D450-8556-4B4F-B6A7-103486994623}" type="pres">
      <dgm:prSet presAssocID="{D096B3C2-7578-4EFA-847B-778039B04277}" presName="composite" presStyleCnt="0"/>
      <dgm:spPr/>
    </dgm:pt>
    <dgm:pt modelId="{C63AC8F4-5F31-461D-A79F-C19BD109F36B}" type="pres">
      <dgm:prSet presAssocID="{D096B3C2-7578-4EFA-847B-778039B0427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89BCDC-7935-4B7A-9A92-9CE8AABF5F22}" type="pres">
      <dgm:prSet presAssocID="{D096B3C2-7578-4EFA-847B-778039B04277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CCB91-1DAC-4635-B948-A355906F5A08}" type="pres">
      <dgm:prSet presAssocID="{EDAAD74E-D485-47D3-835F-AB8776646F4E}" presName="sp" presStyleCnt="0"/>
      <dgm:spPr/>
    </dgm:pt>
    <dgm:pt modelId="{00D1AF1B-B5BC-4433-8DDE-8B2CEF81E212}" type="pres">
      <dgm:prSet presAssocID="{D45DDED3-F85B-4BB1-8FF2-81DA7CD37A59}" presName="composite" presStyleCnt="0"/>
      <dgm:spPr/>
    </dgm:pt>
    <dgm:pt modelId="{8442AD93-62DC-44F6-9B5C-BCAE42C62710}" type="pres">
      <dgm:prSet presAssocID="{D45DDED3-F85B-4BB1-8FF2-81DA7CD37A59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A25B9F-D49F-44F3-BC79-2F5FD9C05039}" type="pres">
      <dgm:prSet presAssocID="{D45DDED3-F85B-4BB1-8FF2-81DA7CD37A59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0C1A04-F752-4231-828D-3A18E12F5DD0}" srcId="{5A0881DC-E213-446A-B1C0-F61BC6051AFB}" destId="{D096B3C2-7578-4EFA-847B-778039B04277}" srcOrd="3" destOrd="0" parTransId="{BE51A5F3-EB8C-4FA4-8B1E-03C91278A588}" sibTransId="{EDAAD74E-D485-47D3-835F-AB8776646F4E}"/>
    <dgm:cxn modelId="{D64F1461-9AE8-4A91-8502-3DAAB97AADB5}" type="presOf" srcId="{86E97BBF-9579-4324-8021-09286D277CF0}" destId="{CBE908AF-5565-455D-ABC9-454E7BA52411}" srcOrd="0" destOrd="0" presId="urn:microsoft.com/office/officeart/2005/8/layout/chevron2"/>
    <dgm:cxn modelId="{FF4D9C9A-0787-4E3F-9991-A262DCCBCC0F}" type="presOf" srcId="{9A7160A0-975A-47CB-8AF6-D8FD085CE031}" destId="{F9A25B9F-D49F-44F3-BC79-2F5FD9C05039}" srcOrd="0" destOrd="0" presId="urn:microsoft.com/office/officeart/2005/8/layout/chevron2"/>
    <dgm:cxn modelId="{BA477FA9-B974-426B-BB25-3B30CF7D86CB}" type="presOf" srcId="{2D1266E9-B330-4CA2-B4B7-DDAF7D3F2EBA}" destId="{D4DD2A16-7232-4A51-8D22-A3BD9E5E06C8}" srcOrd="0" destOrd="0" presId="urn:microsoft.com/office/officeart/2005/8/layout/chevron2"/>
    <dgm:cxn modelId="{803BCF76-5FAD-45C5-9D5A-7CEC739A8DD3}" srcId="{5A0881DC-E213-446A-B1C0-F61BC6051AFB}" destId="{D45DDED3-F85B-4BB1-8FF2-81DA7CD37A59}" srcOrd="4" destOrd="0" parTransId="{D346A786-0E26-4CAC-9684-64FC4B8AD3C3}" sibTransId="{0BCB5DFC-F05F-429D-94A3-F1EC2E7DF0E6}"/>
    <dgm:cxn modelId="{84AA21DF-9189-44A4-8811-A7947B4014A4}" type="presOf" srcId="{9B7D746B-A695-4440-B1E9-48A37AE31105}" destId="{16A0635D-E607-477E-8376-E94A01422039}" srcOrd="0" destOrd="0" presId="urn:microsoft.com/office/officeart/2005/8/layout/chevron2"/>
    <dgm:cxn modelId="{F174B0C7-1C7E-4973-8669-F654653D091A}" srcId="{D096B3C2-7578-4EFA-847B-778039B04277}" destId="{FA6EAD39-F633-4DE2-AA80-57EA976C7CB6}" srcOrd="0" destOrd="0" parTransId="{45AFB858-A8D6-44EC-85F7-6554525E69C8}" sibTransId="{A5A2ADB1-9240-45F0-A803-3F5AB9033C60}"/>
    <dgm:cxn modelId="{22048F7C-2E04-4192-848A-412D20E9AF23}" type="presOf" srcId="{205D63DD-7415-4043-A84E-ED0DF8C484ED}" destId="{51EC471A-C40F-4399-A90E-D45802ABB289}" srcOrd="0" destOrd="0" presId="urn:microsoft.com/office/officeart/2005/8/layout/chevron2"/>
    <dgm:cxn modelId="{F7CEEC9A-65D5-4282-886A-E232B096FB70}" type="presOf" srcId="{D096B3C2-7578-4EFA-847B-778039B04277}" destId="{C63AC8F4-5F31-461D-A79F-C19BD109F36B}" srcOrd="0" destOrd="0" presId="urn:microsoft.com/office/officeart/2005/8/layout/chevron2"/>
    <dgm:cxn modelId="{E6808E00-12C0-4D43-B3FB-86D8B7901B07}" srcId="{5A0881DC-E213-446A-B1C0-F61BC6051AFB}" destId="{2D1266E9-B330-4CA2-B4B7-DDAF7D3F2EBA}" srcOrd="0" destOrd="0" parTransId="{691DD94B-33D2-48FC-B8B9-0856AA2B42D0}" sibTransId="{B2FA76C5-63EE-4B01-A9DF-D32831C16A3B}"/>
    <dgm:cxn modelId="{9ED13262-BAA6-4142-B1D9-3E4B30DFD95D}" srcId="{205D63DD-7415-4043-A84E-ED0DF8C484ED}" destId="{EE869D12-8331-465A-A677-365A423D29E9}" srcOrd="0" destOrd="0" parTransId="{DE3C3700-80CB-4139-AD6A-6AF2FFE9148B}" sibTransId="{E53B6705-3481-4806-8054-D2DEEBD82CAD}"/>
    <dgm:cxn modelId="{C6AA6EF9-3CC4-4FF9-95CF-44A3D3A0BF85}" type="presOf" srcId="{B65B3826-6C50-450C-926B-B5018EA98FC8}" destId="{47D8FDC2-BF04-42FC-A166-0F8ECE12E37C}" srcOrd="0" destOrd="0" presId="urn:microsoft.com/office/officeart/2005/8/layout/chevron2"/>
    <dgm:cxn modelId="{08AB3718-2829-46A9-BEF2-F7CEE8218332}" srcId="{D45DDED3-F85B-4BB1-8FF2-81DA7CD37A59}" destId="{9A7160A0-975A-47CB-8AF6-D8FD085CE031}" srcOrd="0" destOrd="0" parTransId="{0177623B-B8BE-483F-B369-891CDFA5BF9A}" sibTransId="{9A97F61D-60A8-4676-A78B-449A310EFF7A}"/>
    <dgm:cxn modelId="{347D9360-54D1-4331-8AC7-42A21D49965A}" type="presOf" srcId="{EE869D12-8331-465A-A677-365A423D29E9}" destId="{EA3B17B9-84C3-4DBB-8C46-6F15EB3CE350}" srcOrd="0" destOrd="0" presId="urn:microsoft.com/office/officeart/2005/8/layout/chevron2"/>
    <dgm:cxn modelId="{6D6AD167-2C8F-4511-99A0-0B22E99EBFAE}" srcId="{2D1266E9-B330-4CA2-B4B7-DDAF7D3F2EBA}" destId="{86E97BBF-9579-4324-8021-09286D277CF0}" srcOrd="0" destOrd="0" parTransId="{6A11EC5E-BF49-4D3D-A10C-DDC7A2685AAB}" sibTransId="{8F72E7A0-2E71-4599-8827-7A4623DC1314}"/>
    <dgm:cxn modelId="{38DAB461-5FF1-40C0-AB39-C3EB1B9B0852}" srcId="{5A0881DC-E213-446A-B1C0-F61BC6051AFB}" destId="{B65B3826-6C50-450C-926B-B5018EA98FC8}" srcOrd="2" destOrd="0" parTransId="{0116D19D-5971-401A-BD0E-32809041DAAA}" sibTransId="{2E43F036-D50B-41B8-B09C-ADA42F8882B7}"/>
    <dgm:cxn modelId="{6F5F5546-7A94-4ED4-9BFF-B63BC9BBF6D0}" type="presOf" srcId="{FA6EAD39-F633-4DE2-AA80-57EA976C7CB6}" destId="{1289BCDC-7935-4B7A-9A92-9CE8AABF5F22}" srcOrd="0" destOrd="0" presId="urn:microsoft.com/office/officeart/2005/8/layout/chevron2"/>
    <dgm:cxn modelId="{BEBA051A-DE07-4C15-85B7-DB79BC817CC6}" srcId="{5A0881DC-E213-446A-B1C0-F61BC6051AFB}" destId="{205D63DD-7415-4043-A84E-ED0DF8C484ED}" srcOrd="1" destOrd="0" parTransId="{06B2EF43-8491-4136-A72A-B68F3451574F}" sibTransId="{3CD30FCC-B330-4FDE-B40E-71F88FF958CE}"/>
    <dgm:cxn modelId="{030E646A-3657-4AF2-AC50-1C4DA63DFE59}" type="presOf" srcId="{D45DDED3-F85B-4BB1-8FF2-81DA7CD37A59}" destId="{8442AD93-62DC-44F6-9B5C-BCAE42C62710}" srcOrd="0" destOrd="0" presId="urn:microsoft.com/office/officeart/2005/8/layout/chevron2"/>
    <dgm:cxn modelId="{CBC2EA04-B5B3-448C-BF9C-205D3EC26FC8}" srcId="{B65B3826-6C50-450C-926B-B5018EA98FC8}" destId="{9B7D746B-A695-4440-B1E9-48A37AE31105}" srcOrd="0" destOrd="0" parTransId="{68726194-7E66-4364-A0B8-86B19614A642}" sibTransId="{C022033A-06EC-4C58-A8E3-851EC1CDF576}"/>
    <dgm:cxn modelId="{6C7EC3BE-624E-494F-9D4C-696C6A9616F0}" type="presOf" srcId="{5A0881DC-E213-446A-B1C0-F61BC6051AFB}" destId="{11741A1F-6DFB-428C-B3AC-D632A0FBA90A}" srcOrd="0" destOrd="0" presId="urn:microsoft.com/office/officeart/2005/8/layout/chevron2"/>
    <dgm:cxn modelId="{C15A3B14-02EC-442E-B687-0DCFDECDFF62}" type="presParOf" srcId="{11741A1F-6DFB-428C-B3AC-D632A0FBA90A}" destId="{AF9D4668-EADC-48AD-93CB-C71427E6D8AC}" srcOrd="0" destOrd="0" presId="urn:microsoft.com/office/officeart/2005/8/layout/chevron2"/>
    <dgm:cxn modelId="{8187FC9E-AABA-42F3-A562-2638590E9EA0}" type="presParOf" srcId="{AF9D4668-EADC-48AD-93CB-C71427E6D8AC}" destId="{D4DD2A16-7232-4A51-8D22-A3BD9E5E06C8}" srcOrd="0" destOrd="0" presId="urn:microsoft.com/office/officeart/2005/8/layout/chevron2"/>
    <dgm:cxn modelId="{5921DC21-F5CC-4557-B339-C77FB7D91241}" type="presParOf" srcId="{AF9D4668-EADC-48AD-93CB-C71427E6D8AC}" destId="{CBE908AF-5565-455D-ABC9-454E7BA52411}" srcOrd="1" destOrd="0" presId="urn:microsoft.com/office/officeart/2005/8/layout/chevron2"/>
    <dgm:cxn modelId="{4924C7FE-8FD4-45B3-96F5-0CA440A8A934}" type="presParOf" srcId="{11741A1F-6DFB-428C-B3AC-D632A0FBA90A}" destId="{FB48925D-7C0D-4261-8A40-26AE2F5AC6A0}" srcOrd="1" destOrd="0" presId="urn:microsoft.com/office/officeart/2005/8/layout/chevron2"/>
    <dgm:cxn modelId="{6DCD3A71-5A84-4993-9E8F-179B7E32EE7E}" type="presParOf" srcId="{11741A1F-6DFB-428C-B3AC-D632A0FBA90A}" destId="{139CC2BF-0755-43EB-B283-46F8B95319C6}" srcOrd="2" destOrd="0" presId="urn:microsoft.com/office/officeart/2005/8/layout/chevron2"/>
    <dgm:cxn modelId="{8FF1EB03-F734-4ECD-A0E1-BA2C14644872}" type="presParOf" srcId="{139CC2BF-0755-43EB-B283-46F8B95319C6}" destId="{51EC471A-C40F-4399-A90E-D45802ABB289}" srcOrd="0" destOrd="0" presId="urn:microsoft.com/office/officeart/2005/8/layout/chevron2"/>
    <dgm:cxn modelId="{A3E59B37-F807-46F4-88F1-0BBAA7BFE760}" type="presParOf" srcId="{139CC2BF-0755-43EB-B283-46F8B95319C6}" destId="{EA3B17B9-84C3-4DBB-8C46-6F15EB3CE350}" srcOrd="1" destOrd="0" presId="urn:microsoft.com/office/officeart/2005/8/layout/chevron2"/>
    <dgm:cxn modelId="{1B0AAB2A-FF40-4EB0-BFD9-B971A853B7CE}" type="presParOf" srcId="{11741A1F-6DFB-428C-B3AC-D632A0FBA90A}" destId="{1D004F79-C50B-4F92-84C9-40CE0658F4BF}" srcOrd="3" destOrd="0" presId="urn:microsoft.com/office/officeart/2005/8/layout/chevron2"/>
    <dgm:cxn modelId="{6670E120-77F7-4690-9DDA-9078BB1DDD26}" type="presParOf" srcId="{11741A1F-6DFB-428C-B3AC-D632A0FBA90A}" destId="{CA7A0336-07F9-48A3-8D1A-362F18A2EA56}" srcOrd="4" destOrd="0" presId="urn:microsoft.com/office/officeart/2005/8/layout/chevron2"/>
    <dgm:cxn modelId="{2F781424-94D1-4903-B8A8-CA708F6140D9}" type="presParOf" srcId="{CA7A0336-07F9-48A3-8D1A-362F18A2EA56}" destId="{47D8FDC2-BF04-42FC-A166-0F8ECE12E37C}" srcOrd="0" destOrd="0" presId="urn:microsoft.com/office/officeart/2005/8/layout/chevron2"/>
    <dgm:cxn modelId="{A7D8C4D7-C2A7-45B4-8C52-A8A3A142C2CD}" type="presParOf" srcId="{CA7A0336-07F9-48A3-8D1A-362F18A2EA56}" destId="{16A0635D-E607-477E-8376-E94A01422039}" srcOrd="1" destOrd="0" presId="urn:microsoft.com/office/officeart/2005/8/layout/chevron2"/>
    <dgm:cxn modelId="{7FDA2AD2-BF3F-4859-8554-8F5C2684B627}" type="presParOf" srcId="{11741A1F-6DFB-428C-B3AC-D632A0FBA90A}" destId="{32487863-46D2-4734-8DF9-0FF44469E802}" srcOrd="5" destOrd="0" presId="urn:microsoft.com/office/officeart/2005/8/layout/chevron2"/>
    <dgm:cxn modelId="{C0CBD91E-96B3-4C83-B6D6-39C30639519E}" type="presParOf" srcId="{11741A1F-6DFB-428C-B3AC-D632A0FBA90A}" destId="{4CF0D450-8556-4B4F-B6A7-103486994623}" srcOrd="6" destOrd="0" presId="urn:microsoft.com/office/officeart/2005/8/layout/chevron2"/>
    <dgm:cxn modelId="{B25DEAE5-A79B-4BF7-87F6-1080CB096863}" type="presParOf" srcId="{4CF0D450-8556-4B4F-B6A7-103486994623}" destId="{C63AC8F4-5F31-461D-A79F-C19BD109F36B}" srcOrd="0" destOrd="0" presId="urn:microsoft.com/office/officeart/2005/8/layout/chevron2"/>
    <dgm:cxn modelId="{AD30FC6A-EAC1-4415-A16E-725EDC55B61E}" type="presParOf" srcId="{4CF0D450-8556-4B4F-B6A7-103486994623}" destId="{1289BCDC-7935-4B7A-9A92-9CE8AABF5F22}" srcOrd="1" destOrd="0" presId="urn:microsoft.com/office/officeart/2005/8/layout/chevron2"/>
    <dgm:cxn modelId="{D4E167C9-0B10-4778-8FE5-54357C22C364}" type="presParOf" srcId="{11741A1F-6DFB-428C-B3AC-D632A0FBA90A}" destId="{077CCB91-1DAC-4635-B948-A355906F5A08}" srcOrd="7" destOrd="0" presId="urn:microsoft.com/office/officeart/2005/8/layout/chevron2"/>
    <dgm:cxn modelId="{6A723F92-2EC6-4D83-8143-D8D671073A45}" type="presParOf" srcId="{11741A1F-6DFB-428C-B3AC-D632A0FBA90A}" destId="{00D1AF1B-B5BC-4433-8DDE-8B2CEF81E212}" srcOrd="8" destOrd="0" presId="urn:microsoft.com/office/officeart/2005/8/layout/chevron2"/>
    <dgm:cxn modelId="{6E7D6EA7-C601-407F-9239-73E684088658}" type="presParOf" srcId="{00D1AF1B-B5BC-4433-8DDE-8B2CEF81E212}" destId="{8442AD93-62DC-44F6-9B5C-BCAE42C62710}" srcOrd="0" destOrd="0" presId="urn:microsoft.com/office/officeart/2005/8/layout/chevron2"/>
    <dgm:cxn modelId="{D7602C7A-EB34-4F65-A3E1-00F56BDC5852}" type="presParOf" srcId="{00D1AF1B-B5BC-4433-8DDE-8B2CEF81E212}" destId="{F9A25B9F-D49F-44F3-BC79-2F5FD9C0503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83C06B-F478-4A4F-A4F2-0E48EEFF42A6}" type="doc">
      <dgm:prSet loTypeId="urn:microsoft.com/office/officeart/2005/8/layout/vList3#1" loCatId="list" qsTypeId="urn:microsoft.com/office/officeart/2005/8/quickstyle/3d2" qsCatId="3D" csTypeId="urn:microsoft.com/office/officeart/2005/8/colors/accent0_2" csCatId="mainScheme" phldr="1"/>
      <dgm:spPr/>
    </dgm:pt>
    <dgm:pt modelId="{D718159C-2D97-431B-81B0-F97C41F084F1}">
      <dgm:prSet phldrT="[Текст]"/>
      <dgm:spPr/>
      <dgm:t>
        <a:bodyPr/>
        <a:lstStyle/>
        <a:p>
          <a:r>
            <a:rPr lang="ru-RU" dirty="0" smtClean="0"/>
            <a:t>Выявление и устранение негативных факторов</a:t>
          </a:r>
          <a:endParaRPr lang="ru-RU" dirty="0"/>
        </a:p>
      </dgm:t>
    </dgm:pt>
    <dgm:pt modelId="{9B288126-A6F5-493B-A394-196293258193}" type="parTrans" cxnId="{D2AD2620-F9A0-4A6B-B011-74776EE00CED}">
      <dgm:prSet/>
      <dgm:spPr/>
      <dgm:t>
        <a:bodyPr/>
        <a:lstStyle/>
        <a:p>
          <a:endParaRPr lang="ru-RU"/>
        </a:p>
      </dgm:t>
    </dgm:pt>
    <dgm:pt modelId="{D91578C7-5CF1-4493-A6CC-25EC64EC2FF9}" type="sibTrans" cxnId="{D2AD2620-F9A0-4A6B-B011-74776EE00CED}">
      <dgm:prSet/>
      <dgm:spPr/>
      <dgm:t>
        <a:bodyPr/>
        <a:lstStyle/>
        <a:p>
          <a:endParaRPr lang="ru-RU"/>
        </a:p>
      </dgm:t>
    </dgm:pt>
    <dgm:pt modelId="{0D09B82A-5C19-4E97-B01F-9EF1FA4997F0}">
      <dgm:prSet phldrT="[Текст]"/>
      <dgm:spPr/>
      <dgm:t>
        <a:bodyPr/>
        <a:lstStyle/>
        <a:p>
          <a:r>
            <a:rPr lang="ru-RU" dirty="0" smtClean="0"/>
            <a:t>Причины снижения качества соц.обслуживания</a:t>
          </a:r>
          <a:endParaRPr lang="ru-RU" dirty="0"/>
        </a:p>
      </dgm:t>
    </dgm:pt>
    <dgm:pt modelId="{FE73202F-1042-4DB5-8E79-402F0AB67E59}" type="parTrans" cxnId="{DAF2AA72-7E29-444F-9088-CBF8DB75153B}">
      <dgm:prSet/>
      <dgm:spPr/>
      <dgm:t>
        <a:bodyPr/>
        <a:lstStyle/>
        <a:p>
          <a:endParaRPr lang="ru-RU"/>
        </a:p>
      </dgm:t>
    </dgm:pt>
    <dgm:pt modelId="{1CA837FF-E67E-471C-A31A-ECA2A88EDE94}" type="sibTrans" cxnId="{DAF2AA72-7E29-444F-9088-CBF8DB75153B}">
      <dgm:prSet/>
      <dgm:spPr/>
      <dgm:t>
        <a:bodyPr/>
        <a:lstStyle/>
        <a:p>
          <a:endParaRPr lang="ru-RU"/>
        </a:p>
      </dgm:t>
    </dgm:pt>
    <dgm:pt modelId="{82B81092-848C-47D1-BCC4-3447F465DEB0}">
      <dgm:prSet phldrT="[Текст]"/>
      <dgm:spPr/>
      <dgm:t>
        <a:bodyPr/>
        <a:lstStyle/>
        <a:p>
          <a:r>
            <a:rPr lang="ru-RU" dirty="0" smtClean="0"/>
            <a:t>Определения результативности деятельности учреждения</a:t>
          </a:r>
          <a:endParaRPr lang="ru-RU" dirty="0"/>
        </a:p>
      </dgm:t>
    </dgm:pt>
    <dgm:pt modelId="{1DC1B10D-E869-45BB-A257-64015F40C575}" type="parTrans" cxnId="{490BF7C7-DC43-414A-ABF9-C8D8116021D8}">
      <dgm:prSet/>
      <dgm:spPr/>
      <dgm:t>
        <a:bodyPr/>
        <a:lstStyle/>
        <a:p>
          <a:endParaRPr lang="ru-RU"/>
        </a:p>
      </dgm:t>
    </dgm:pt>
    <dgm:pt modelId="{28D1CCD5-CF6C-4AEC-A509-21E00509A248}" type="sibTrans" cxnId="{490BF7C7-DC43-414A-ABF9-C8D8116021D8}">
      <dgm:prSet/>
      <dgm:spPr/>
      <dgm:t>
        <a:bodyPr/>
        <a:lstStyle/>
        <a:p>
          <a:endParaRPr lang="ru-RU"/>
        </a:p>
      </dgm:t>
    </dgm:pt>
    <dgm:pt modelId="{E2D99030-3380-4C0F-A82A-5E8225CAC8B7}">
      <dgm:prSet phldrT="[Текст]"/>
      <dgm:spPr/>
      <dgm:t>
        <a:bodyPr/>
        <a:lstStyle/>
        <a:p>
          <a:r>
            <a:rPr lang="ru-RU" dirty="0" smtClean="0"/>
            <a:t>Принятие мер для улучшения деятельности учреждения или оптимизация</a:t>
          </a:r>
          <a:endParaRPr lang="ru-RU" dirty="0"/>
        </a:p>
      </dgm:t>
    </dgm:pt>
    <dgm:pt modelId="{02E78744-F5D5-4C90-9225-18D032EE00F4}" type="parTrans" cxnId="{5CB8096D-8E4B-46DE-A0E7-FF52A78F4DC8}">
      <dgm:prSet/>
      <dgm:spPr/>
      <dgm:t>
        <a:bodyPr/>
        <a:lstStyle/>
        <a:p>
          <a:endParaRPr lang="ru-RU"/>
        </a:p>
      </dgm:t>
    </dgm:pt>
    <dgm:pt modelId="{642D58E3-F524-46DC-9D17-5610BAC4342A}" type="sibTrans" cxnId="{5CB8096D-8E4B-46DE-A0E7-FF52A78F4DC8}">
      <dgm:prSet/>
      <dgm:spPr/>
      <dgm:t>
        <a:bodyPr/>
        <a:lstStyle/>
        <a:p>
          <a:endParaRPr lang="ru-RU"/>
        </a:p>
      </dgm:t>
    </dgm:pt>
    <dgm:pt modelId="{A8F34823-D857-4BC6-AFA7-0190C4D1BBFF}" type="pres">
      <dgm:prSet presAssocID="{F083C06B-F478-4A4F-A4F2-0E48EEFF42A6}" presName="linearFlow" presStyleCnt="0">
        <dgm:presLayoutVars>
          <dgm:dir/>
          <dgm:resizeHandles val="exact"/>
        </dgm:presLayoutVars>
      </dgm:prSet>
      <dgm:spPr/>
    </dgm:pt>
    <dgm:pt modelId="{BC78F33F-5985-4AA6-825A-B6D5143AFAC5}" type="pres">
      <dgm:prSet presAssocID="{D718159C-2D97-431B-81B0-F97C41F084F1}" presName="composite" presStyleCnt="0"/>
      <dgm:spPr/>
    </dgm:pt>
    <dgm:pt modelId="{3E62F8D9-2F32-4DC3-BD19-2B4BA309490A}" type="pres">
      <dgm:prSet presAssocID="{D718159C-2D97-431B-81B0-F97C41F084F1}" presName="imgShp" presStyleLbl="fgImgPlace1" presStyleIdx="0" presStyleCnt="4" custLinFactNeighborX="-28657" custLinFactNeighborY="-27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16AA243-B5FC-4979-9C14-EBF38DFEAA2F}" type="pres">
      <dgm:prSet presAssocID="{D718159C-2D97-431B-81B0-F97C41F084F1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6DBB75-4574-4D13-9E7B-04360EE33255}" type="pres">
      <dgm:prSet presAssocID="{D91578C7-5CF1-4493-A6CC-25EC64EC2FF9}" presName="spacing" presStyleCnt="0"/>
      <dgm:spPr/>
    </dgm:pt>
    <dgm:pt modelId="{6DA5381E-1432-4AE9-8CE3-A932F426F479}" type="pres">
      <dgm:prSet presAssocID="{0D09B82A-5C19-4E97-B01F-9EF1FA4997F0}" presName="composite" presStyleCnt="0"/>
      <dgm:spPr/>
    </dgm:pt>
    <dgm:pt modelId="{39CE3505-3B48-44C5-B5C0-3718003F595F}" type="pres">
      <dgm:prSet presAssocID="{0D09B82A-5C19-4E97-B01F-9EF1FA4997F0}" presName="imgShp" presStyleLbl="fgImgPlace1" presStyleIdx="1" presStyleCnt="4" custLinFactNeighborX="-28657" custLinFactNeighborY="-27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DF41466D-FB37-4573-A04D-8A55004553C2}" type="pres">
      <dgm:prSet presAssocID="{0D09B82A-5C19-4E97-B01F-9EF1FA4997F0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CDD8A-536D-4386-B9C0-CA5F40C7CF28}" type="pres">
      <dgm:prSet presAssocID="{1CA837FF-E67E-471C-A31A-ECA2A88EDE94}" presName="spacing" presStyleCnt="0"/>
      <dgm:spPr/>
    </dgm:pt>
    <dgm:pt modelId="{4AC8763E-BE9B-4074-A226-0B813DFB1739}" type="pres">
      <dgm:prSet presAssocID="{82B81092-848C-47D1-BCC4-3447F465DEB0}" presName="composite" presStyleCnt="0"/>
      <dgm:spPr/>
    </dgm:pt>
    <dgm:pt modelId="{48450FDC-60D6-48CB-B575-2BF08C2C3B60}" type="pres">
      <dgm:prSet presAssocID="{82B81092-848C-47D1-BCC4-3447F465DEB0}" presName="imgShp" presStyleLbl="fgImgPlace1" presStyleIdx="2" presStyleCnt="4" custLinFactNeighborX="-28657" custLinFactNeighborY="-27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9352A9D-EA25-4721-9E52-2FC871DC4644}" type="pres">
      <dgm:prSet presAssocID="{82B81092-848C-47D1-BCC4-3447F465DEB0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DBAD4F-6F90-4C5E-8122-B54C671E6F60}" type="pres">
      <dgm:prSet presAssocID="{28D1CCD5-CF6C-4AEC-A509-21E00509A248}" presName="spacing" presStyleCnt="0"/>
      <dgm:spPr/>
    </dgm:pt>
    <dgm:pt modelId="{DBF2253C-9F55-4AAB-9A4F-514097EE70BD}" type="pres">
      <dgm:prSet presAssocID="{E2D99030-3380-4C0F-A82A-5E8225CAC8B7}" presName="composite" presStyleCnt="0"/>
      <dgm:spPr/>
    </dgm:pt>
    <dgm:pt modelId="{30E347B7-99CC-4C9C-935C-788901984E16}" type="pres">
      <dgm:prSet presAssocID="{E2D99030-3380-4C0F-A82A-5E8225CAC8B7}" presName="imgShp" presStyleLbl="fgImgPlace1" presStyleIdx="3" presStyleCnt="4" custLinFactNeighborX="-28657" custLinFactNeighborY="-27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5CA01B01-DAD7-443E-817F-C656A3B95093}" type="pres">
      <dgm:prSet presAssocID="{E2D99030-3380-4C0F-A82A-5E8225CAC8B7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AD2620-F9A0-4A6B-B011-74776EE00CED}" srcId="{F083C06B-F478-4A4F-A4F2-0E48EEFF42A6}" destId="{D718159C-2D97-431B-81B0-F97C41F084F1}" srcOrd="0" destOrd="0" parTransId="{9B288126-A6F5-493B-A394-196293258193}" sibTransId="{D91578C7-5CF1-4493-A6CC-25EC64EC2FF9}"/>
    <dgm:cxn modelId="{9B6C1EB6-D324-48E2-89B0-8A5826192C17}" type="presOf" srcId="{E2D99030-3380-4C0F-A82A-5E8225CAC8B7}" destId="{5CA01B01-DAD7-443E-817F-C656A3B95093}" srcOrd="0" destOrd="0" presId="urn:microsoft.com/office/officeart/2005/8/layout/vList3#1"/>
    <dgm:cxn modelId="{DF4FF23F-3494-4803-96BB-43818AF9A34E}" type="presOf" srcId="{D718159C-2D97-431B-81B0-F97C41F084F1}" destId="{F16AA243-B5FC-4979-9C14-EBF38DFEAA2F}" srcOrd="0" destOrd="0" presId="urn:microsoft.com/office/officeart/2005/8/layout/vList3#1"/>
    <dgm:cxn modelId="{5CB8096D-8E4B-46DE-A0E7-FF52A78F4DC8}" srcId="{F083C06B-F478-4A4F-A4F2-0E48EEFF42A6}" destId="{E2D99030-3380-4C0F-A82A-5E8225CAC8B7}" srcOrd="3" destOrd="0" parTransId="{02E78744-F5D5-4C90-9225-18D032EE00F4}" sibTransId="{642D58E3-F524-46DC-9D17-5610BAC4342A}"/>
    <dgm:cxn modelId="{6CC4E72B-CFF5-4442-B95F-6DE64E7F265D}" type="presOf" srcId="{0D09B82A-5C19-4E97-B01F-9EF1FA4997F0}" destId="{DF41466D-FB37-4573-A04D-8A55004553C2}" srcOrd="0" destOrd="0" presId="urn:microsoft.com/office/officeart/2005/8/layout/vList3#1"/>
    <dgm:cxn modelId="{490BF7C7-DC43-414A-ABF9-C8D8116021D8}" srcId="{F083C06B-F478-4A4F-A4F2-0E48EEFF42A6}" destId="{82B81092-848C-47D1-BCC4-3447F465DEB0}" srcOrd="2" destOrd="0" parTransId="{1DC1B10D-E869-45BB-A257-64015F40C575}" sibTransId="{28D1CCD5-CF6C-4AEC-A509-21E00509A248}"/>
    <dgm:cxn modelId="{3EE4CA8F-2124-4DA5-AEE0-CD098B7925D6}" type="presOf" srcId="{82B81092-848C-47D1-BCC4-3447F465DEB0}" destId="{89352A9D-EA25-4721-9E52-2FC871DC4644}" srcOrd="0" destOrd="0" presId="urn:microsoft.com/office/officeart/2005/8/layout/vList3#1"/>
    <dgm:cxn modelId="{DAF2AA72-7E29-444F-9088-CBF8DB75153B}" srcId="{F083C06B-F478-4A4F-A4F2-0E48EEFF42A6}" destId="{0D09B82A-5C19-4E97-B01F-9EF1FA4997F0}" srcOrd="1" destOrd="0" parTransId="{FE73202F-1042-4DB5-8E79-402F0AB67E59}" sibTransId="{1CA837FF-E67E-471C-A31A-ECA2A88EDE94}"/>
    <dgm:cxn modelId="{CA742940-BA8A-4A92-94AC-54C9B9A0615C}" type="presOf" srcId="{F083C06B-F478-4A4F-A4F2-0E48EEFF42A6}" destId="{A8F34823-D857-4BC6-AFA7-0190C4D1BBFF}" srcOrd="0" destOrd="0" presId="urn:microsoft.com/office/officeart/2005/8/layout/vList3#1"/>
    <dgm:cxn modelId="{E54811AD-C1F5-4E50-B203-C1CEDB597053}" type="presParOf" srcId="{A8F34823-D857-4BC6-AFA7-0190C4D1BBFF}" destId="{BC78F33F-5985-4AA6-825A-B6D5143AFAC5}" srcOrd="0" destOrd="0" presId="urn:microsoft.com/office/officeart/2005/8/layout/vList3#1"/>
    <dgm:cxn modelId="{0067F3DC-2D2F-4F04-9248-3A10808453AC}" type="presParOf" srcId="{BC78F33F-5985-4AA6-825A-B6D5143AFAC5}" destId="{3E62F8D9-2F32-4DC3-BD19-2B4BA309490A}" srcOrd="0" destOrd="0" presId="urn:microsoft.com/office/officeart/2005/8/layout/vList3#1"/>
    <dgm:cxn modelId="{13A00010-41B5-4954-B8A6-9B6D9C7D5766}" type="presParOf" srcId="{BC78F33F-5985-4AA6-825A-B6D5143AFAC5}" destId="{F16AA243-B5FC-4979-9C14-EBF38DFEAA2F}" srcOrd="1" destOrd="0" presId="urn:microsoft.com/office/officeart/2005/8/layout/vList3#1"/>
    <dgm:cxn modelId="{86EF28FB-E5D1-4654-8448-2F439EF3C000}" type="presParOf" srcId="{A8F34823-D857-4BC6-AFA7-0190C4D1BBFF}" destId="{096DBB75-4574-4D13-9E7B-04360EE33255}" srcOrd="1" destOrd="0" presId="urn:microsoft.com/office/officeart/2005/8/layout/vList3#1"/>
    <dgm:cxn modelId="{519B479A-A4F7-4E49-A48E-52D929C6E284}" type="presParOf" srcId="{A8F34823-D857-4BC6-AFA7-0190C4D1BBFF}" destId="{6DA5381E-1432-4AE9-8CE3-A932F426F479}" srcOrd="2" destOrd="0" presId="urn:microsoft.com/office/officeart/2005/8/layout/vList3#1"/>
    <dgm:cxn modelId="{5BEF0BCB-559B-4E67-8D6E-65DEF030B80E}" type="presParOf" srcId="{6DA5381E-1432-4AE9-8CE3-A932F426F479}" destId="{39CE3505-3B48-44C5-B5C0-3718003F595F}" srcOrd="0" destOrd="0" presId="urn:microsoft.com/office/officeart/2005/8/layout/vList3#1"/>
    <dgm:cxn modelId="{02D64A32-7292-4A78-A0B5-1DE90E51E98F}" type="presParOf" srcId="{6DA5381E-1432-4AE9-8CE3-A932F426F479}" destId="{DF41466D-FB37-4573-A04D-8A55004553C2}" srcOrd="1" destOrd="0" presId="urn:microsoft.com/office/officeart/2005/8/layout/vList3#1"/>
    <dgm:cxn modelId="{485DB765-6CA2-4155-BD60-34C11EFE5EEC}" type="presParOf" srcId="{A8F34823-D857-4BC6-AFA7-0190C4D1BBFF}" destId="{EFACDD8A-536D-4386-B9C0-CA5F40C7CF28}" srcOrd="3" destOrd="0" presId="urn:microsoft.com/office/officeart/2005/8/layout/vList3#1"/>
    <dgm:cxn modelId="{AEC38E4B-0070-422F-9763-CE487F666782}" type="presParOf" srcId="{A8F34823-D857-4BC6-AFA7-0190C4D1BBFF}" destId="{4AC8763E-BE9B-4074-A226-0B813DFB1739}" srcOrd="4" destOrd="0" presId="urn:microsoft.com/office/officeart/2005/8/layout/vList3#1"/>
    <dgm:cxn modelId="{5F5509E7-6DF0-45AA-BBA1-990011CACA57}" type="presParOf" srcId="{4AC8763E-BE9B-4074-A226-0B813DFB1739}" destId="{48450FDC-60D6-48CB-B575-2BF08C2C3B60}" srcOrd="0" destOrd="0" presId="urn:microsoft.com/office/officeart/2005/8/layout/vList3#1"/>
    <dgm:cxn modelId="{56F3DD89-4031-4D16-88DB-B47EBE793983}" type="presParOf" srcId="{4AC8763E-BE9B-4074-A226-0B813DFB1739}" destId="{89352A9D-EA25-4721-9E52-2FC871DC4644}" srcOrd="1" destOrd="0" presId="urn:microsoft.com/office/officeart/2005/8/layout/vList3#1"/>
    <dgm:cxn modelId="{20344FD3-9CFD-4A1D-8AA8-C6FF0CCE040D}" type="presParOf" srcId="{A8F34823-D857-4BC6-AFA7-0190C4D1BBFF}" destId="{53DBAD4F-6F90-4C5E-8122-B54C671E6F60}" srcOrd="5" destOrd="0" presId="urn:microsoft.com/office/officeart/2005/8/layout/vList3#1"/>
    <dgm:cxn modelId="{E8769549-7DED-4AA1-986B-65B2DA5A42D2}" type="presParOf" srcId="{A8F34823-D857-4BC6-AFA7-0190C4D1BBFF}" destId="{DBF2253C-9F55-4AAB-9A4F-514097EE70BD}" srcOrd="6" destOrd="0" presId="urn:microsoft.com/office/officeart/2005/8/layout/vList3#1"/>
    <dgm:cxn modelId="{820CA3D2-9933-4610-8189-929EDBAC5370}" type="presParOf" srcId="{DBF2253C-9F55-4AAB-9A4F-514097EE70BD}" destId="{30E347B7-99CC-4C9C-935C-788901984E16}" srcOrd="0" destOrd="0" presId="urn:microsoft.com/office/officeart/2005/8/layout/vList3#1"/>
    <dgm:cxn modelId="{FEADA17A-2346-4C31-8800-B29A19B80EB3}" type="presParOf" srcId="{DBF2253C-9F55-4AAB-9A4F-514097EE70BD}" destId="{5CA01B01-DAD7-443E-817F-C656A3B9509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1E1CA1-F3DC-456E-88C5-8D2B70803051}" type="doc">
      <dgm:prSet loTypeId="urn:microsoft.com/office/officeart/2005/8/layout/orgChart1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73C7FB2-C0F5-40FA-B998-6E7A370E01F1}">
      <dgm:prSet phldrT="[Текст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Критерии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gm:t>
    </dgm:pt>
    <dgm:pt modelId="{F4F7377B-E548-4A55-9B2A-ADA522A12DBB}" type="parTrans" cxnId="{22FFDB66-3CE6-40F5-9AA7-B7849C6C073E}">
      <dgm:prSet/>
      <dgm:spPr/>
      <dgm:t>
        <a:bodyPr/>
        <a:lstStyle/>
        <a:p>
          <a:endParaRPr lang="ru-RU"/>
        </a:p>
      </dgm:t>
    </dgm:pt>
    <dgm:pt modelId="{C484962C-F1C8-485E-A772-30059D39D5C8}" type="sibTrans" cxnId="{22FFDB66-3CE6-40F5-9AA7-B7849C6C073E}">
      <dgm:prSet/>
      <dgm:spPr/>
      <dgm:t>
        <a:bodyPr/>
        <a:lstStyle/>
        <a:p>
          <a:endParaRPr lang="ru-RU"/>
        </a:p>
      </dgm:t>
    </dgm:pt>
    <dgm:pt modelId="{CAC03113-1065-4134-A239-023CDE4E9A0B}">
      <dgm:prSet phldrT="[Текст]"/>
      <dgm:spPr>
        <a:solidFill>
          <a:srgbClr val="D7181F"/>
        </a:solidFill>
      </dgm:spPr>
      <dgm:t>
        <a:bodyPr/>
        <a:lstStyle/>
        <a:p>
          <a:r>
            <a:rPr lang="ru-RU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Экономического характера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gm:t>
    </dgm:pt>
    <dgm:pt modelId="{B88B662E-4727-4B1E-9BB6-7CABF52B0FE6}" type="parTrans" cxnId="{2976A7B0-5036-4D4F-85A0-40DFBB5604F1}">
      <dgm:prSet/>
      <dgm:spPr/>
      <dgm:t>
        <a:bodyPr/>
        <a:lstStyle/>
        <a:p>
          <a:endParaRPr lang="ru-RU"/>
        </a:p>
      </dgm:t>
    </dgm:pt>
    <dgm:pt modelId="{590F4D18-E96C-45EB-AD1B-D51F31A54CA3}" type="sibTrans" cxnId="{2976A7B0-5036-4D4F-85A0-40DFBB5604F1}">
      <dgm:prSet/>
      <dgm:spPr/>
      <dgm:t>
        <a:bodyPr/>
        <a:lstStyle/>
        <a:p>
          <a:endParaRPr lang="ru-RU"/>
        </a:p>
      </dgm:t>
    </dgm:pt>
    <dgm:pt modelId="{F9CD6807-998A-4028-90A8-3C05DD7AAF60}">
      <dgm:prSet phldrT="[Текст]"/>
      <dgm:spPr>
        <a:solidFill>
          <a:srgbClr val="FFC000"/>
        </a:solidFill>
      </dgm:spPr>
      <dgm:t>
        <a:bodyPr/>
        <a:lstStyle/>
        <a:p>
          <a:r>
            <a:rPr lang="ru-RU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Неэкономического характера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gm:t>
    </dgm:pt>
    <dgm:pt modelId="{F211F28B-388A-418A-82E9-1BAEEDC799AC}" type="parTrans" cxnId="{2F1AEFD0-B091-4A6F-8CD2-0EC6C22A96E3}">
      <dgm:prSet/>
      <dgm:spPr/>
      <dgm:t>
        <a:bodyPr/>
        <a:lstStyle/>
        <a:p>
          <a:endParaRPr lang="ru-RU"/>
        </a:p>
      </dgm:t>
    </dgm:pt>
    <dgm:pt modelId="{3347D495-FBC9-4A84-878E-1BB352BB09FA}" type="sibTrans" cxnId="{2F1AEFD0-B091-4A6F-8CD2-0EC6C22A96E3}">
      <dgm:prSet/>
      <dgm:spPr/>
      <dgm:t>
        <a:bodyPr/>
        <a:lstStyle/>
        <a:p>
          <a:endParaRPr lang="ru-RU"/>
        </a:p>
      </dgm:t>
    </dgm:pt>
    <dgm:pt modelId="{1CCDC6E9-50C8-4126-8401-2810A122E5B0}" type="pres">
      <dgm:prSet presAssocID="{F61E1CA1-F3DC-456E-88C5-8D2B7080305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B1D3BE-3E3D-407D-86EA-9BB11F66014A}" type="pres">
      <dgm:prSet presAssocID="{C73C7FB2-C0F5-40FA-B998-6E7A370E01F1}" presName="hierRoot1" presStyleCnt="0">
        <dgm:presLayoutVars>
          <dgm:hierBranch val="init"/>
        </dgm:presLayoutVars>
      </dgm:prSet>
      <dgm:spPr/>
    </dgm:pt>
    <dgm:pt modelId="{D1759833-560F-4A12-966B-D433CDEE1868}" type="pres">
      <dgm:prSet presAssocID="{C73C7FB2-C0F5-40FA-B998-6E7A370E01F1}" presName="rootComposite1" presStyleCnt="0"/>
      <dgm:spPr/>
    </dgm:pt>
    <dgm:pt modelId="{10A6D3D9-5B72-4F5A-8414-84F9EBE1AB9E}" type="pres">
      <dgm:prSet presAssocID="{C73C7FB2-C0F5-40FA-B998-6E7A370E01F1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5918F4-6CD3-46D6-87C0-AA2DE9DC995C}" type="pres">
      <dgm:prSet presAssocID="{C73C7FB2-C0F5-40FA-B998-6E7A370E01F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EB8CD52-C5E7-4AE5-A0DB-FA0F94D4B353}" type="pres">
      <dgm:prSet presAssocID="{C73C7FB2-C0F5-40FA-B998-6E7A370E01F1}" presName="hierChild2" presStyleCnt="0"/>
      <dgm:spPr/>
    </dgm:pt>
    <dgm:pt modelId="{3BE60F0A-3C78-4EF8-BF0E-2242289CF382}" type="pres">
      <dgm:prSet presAssocID="{B88B662E-4727-4B1E-9BB6-7CABF52B0FE6}" presName="Name37" presStyleLbl="parChTrans1D2" presStyleIdx="0" presStyleCnt="2"/>
      <dgm:spPr/>
      <dgm:t>
        <a:bodyPr/>
        <a:lstStyle/>
        <a:p>
          <a:endParaRPr lang="ru-RU"/>
        </a:p>
      </dgm:t>
    </dgm:pt>
    <dgm:pt modelId="{BC51D80D-224D-46B9-B0D8-A88DB3172CF9}" type="pres">
      <dgm:prSet presAssocID="{CAC03113-1065-4134-A239-023CDE4E9A0B}" presName="hierRoot2" presStyleCnt="0">
        <dgm:presLayoutVars>
          <dgm:hierBranch val="init"/>
        </dgm:presLayoutVars>
      </dgm:prSet>
      <dgm:spPr/>
    </dgm:pt>
    <dgm:pt modelId="{1612C6E5-8F3C-4588-8B4D-3BB44269D621}" type="pres">
      <dgm:prSet presAssocID="{CAC03113-1065-4134-A239-023CDE4E9A0B}" presName="rootComposite" presStyleCnt="0"/>
      <dgm:spPr/>
    </dgm:pt>
    <dgm:pt modelId="{15F7D255-C692-4CE5-86CA-2E8F57504D72}" type="pres">
      <dgm:prSet presAssocID="{CAC03113-1065-4134-A239-023CDE4E9A0B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EDDEF9-4C5C-4580-A565-E724002BB1DC}" type="pres">
      <dgm:prSet presAssocID="{CAC03113-1065-4134-A239-023CDE4E9A0B}" presName="rootConnector" presStyleLbl="node2" presStyleIdx="0" presStyleCnt="2"/>
      <dgm:spPr/>
      <dgm:t>
        <a:bodyPr/>
        <a:lstStyle/>
        <a:p>
          <a:endParaRPr lang="ru-RU"/>
        </a:p>
      </dgm:t>
    </dgm:pt>
    <dgm:pt modelId="{39CC2A79-867C-40A9-936B-243F4AB7171C}" type="pres">
      <dgm:prSet presAssocID="{CAC03113-1065-4134-A239-023CDE4E9A0B}" presName="hierChild4" presStyleCnt="0"/>
      <dgm:spPr/>
    </dgm:pt>
    <dgm:pt modelId="{6EAEC405-C6D7-4701-AFA0-3DE6BD61F275}" type="pres">
      <dgm:prSet presAssocID="{CAC03113-1065-4134-A239-023CDE4E9A0B}" presName="hierChild5" presStyleCnt="0"/>
      <dgm:spPr/>
    </dgm:pt>
    <dgm:pt modelId="{4542283E-3F5C-4E11-90D5-3BD00F115F95}" type="pres">
      <dgm:prSet presAssocID="{F211F28B-388A-418A-82E9-1BAEEDC799AC}" presName="Name37" presStyleLbl="parChTrans1D2" presStyleIdx="1" presStyleCnt="2"/>
      <dgm:spPr/>
      <dgm:t>
        <a:bodyPr/>
        <a:lstStyle/>
        <a:p>
          <a:endParaRPr lang="ru-RU"/>
        </a:p>
      </dgm:t>
    </dgm:pt>
    <dgm:pt modelId="{517DE99F-9A94-45E6-9BC9-0D9023DC3544}" type="pres">
      <dgm:prSet presAssocID="{F9CD6807-998A-4028-90A8-3C05DD7AAF60}" presName="hierRoot2" presStyleCnt="0">
        <dgm:presLayoutVars>
          <dgm:hierBranch val="init"/>
        </dgm:presLayoutVars>
      </dgm:prSet>
      <dgm:spPr/>
    </dgm:pt>
    <dgm:pt modelId="{5FE16218-85AA-41DF-9E2C-F56A24CB07BB}" type="pres">
      <dgm:prSet presAssocID="{F9CD6807-998A-4028-90A8-3C05DD7AAF60}" presName="rootComposite" presStyleCnt="0"/>
      <dgm:spPr/>
    </dgm:pt>
    <dgm:pt modelId="{47E26E13-B8AB-4326-B6CF-8554307DA4A7}" type="pres">
      <dgm:prSet presAssocID="{F9CD6807-998A-4028-90A8-3C05DD7AAF60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E13AC9D-10DA-4917-9C2A-0BB713B21121}" type="pres">
      <dgm:prSet presAssocID="{F9CD6807-998A-4028-90A8-3C05DD7AAF60}" presName="rootConnector" presStyleLbl="node2" presStyleIdx="1" presStyleCnt="2"/>
      <dgm:spPr/>
      <dgm:t>
        <a:bodyPr/>
        <a:lstStyle/>
        <a:p>
          <a:endParaRPr lang="ru-RU"/>
        </a:p>
      </dgm:t>
    </dgm:pt>
    <dgm:pt modelId="{EB810740-8731-4ABC-8162-08B37543C9A8}" type="pres">
      <dgm:prSet presAssocID="{F9CD6807-998A-4028-90A8-3C05DD7AAF60}" presName="hierChild4" presStyleCnt="0"/>
      <dgm:spPr/>
    </dgm:pt>
    <dgm:pt modelId="{6AF69A77-3516-4010-A2AB-343DCD633688}" type="pres">
      <dgm:prSet presAssocID="{F9CD6807-998A-4028-90A8-3C05DD7AAF60}" presName="hierChild5" presStyleCnt="0"/>
      <dgm:spPr/>
    </dgm:pt>
    <dgm:pt modelId="{3103F65A-662F-4ACA-B137-E01CA2C8272D}" type="pres">
      <dgm:prSet presAssocID="{C73C7FB2-C0F5-40FA-B998-6E7A370E01F1}" presName="hierChild3" presStyleCnt="0"/>
      <dgm:spPr/>
    </dgm:pt>
  </dgm:ptLst>
  <dgm:cxnLst>
    <dgm:cxn modelId="{D4BC1EBC-F9AD-48B8-87CA-EE20B44DE88F}" type="presOf" srcId="{CAC03113-1065-4134-A239-023CDE4E9A0B}" destId="{15F7D255-C692-4CE5-86CA-2E8F57504D72}" srcOrd="0" destOrd="0" presId="urn:microsoft.com/office/officeart/2005/8/layout/orgChart1"/>
    <dgm:cxn modelId="{B90880D2-5F29-44AE-8966-035B24D35500}" type="presOf" srcId="{B88B662E-4727-4B1E-9BB6-7CABF52B0FE6}" destId="{3BE60F0A-3C78-4EF8-BF0E-2242289CF382}" srcOrd="0" destOrd="0" presId="urn:microsoft.com/office/officeart/2005/8/layout/orgChart1"/>
    <dgm:cxn modelId="{C7EB530F-9C35-4D8F-9472-8EA3B9FD59C3}" type="presOf" srcId="{F211F28B-388A-418A-82E9-1BAEEDC799AC}" destId="{4542283E-3F5C-4E11-90D5-3BD00F115F95}" srcOrd="0" destOrd="0" presId="urn:microsoft.com/office/officeart/2005/8/layout/orgChart1"/>
    <dgm:cxn modelId="{2F1AEFD0-B091-4A6F-8CD2-0EC6C22A96E3}" srcId="{C73C7FB2-C0F5-40FA-B998-6E7A370E01F1}" destId="{F9CD6807-998A-4028-90A8-3C05DD7AAF60}" srcOrd="1" destOrd="0" parTransId="{F211F28B-388A-418A-82E9-1BAEEDC799AC}" sibTransId="{3347D495-FBC9-4A84-878E-1BB352BB09FA}"/>
    <dgm:cxn modelId="{122054CA-0D34-4338-9B96-8698F2B7FC4F}" type="presOf" srcId="{F9CD6807-998A-4028-90A8-3C05DD7AAF60}" destId="{EE13AC9D-10DA-4917-9C2A-0BB713B21121}" srcOrd="1" destOrd="0" presId="urn:microsoft.com/office/officeart/2005/8/layout/orgChart1"/>
    <dgm:cxn modelId="{987EB5BD-64C3-415B-8C74-5348ECFA6EF5}" type="presOf" srcId="{C73C7FB2-C0F5-40FA-B998-6E7A370E01F1}" destId="{10A6D3D9-5B72-4F5A-8414-84F9EBE1AB9E}" srcOrd="0" destOrd="0" presId="urn:microsoft.com/office/officeart/2005/8/layout/orgChart1"/>
    <dgm:cxn modelId="{732A7E51-5FDD-496B-8329-2531906C8F18}" type="presOf" srcId="{C73C7FB2-C0F5-40FA-B998-6E7A370E01F1}" destId="{1E5918F4-6CD3-46D6-87C0-AA2DE9DC995C}" srcOrd="1" destOrd="0" presId="urn:microsoft.com/office/officeart/2005/8/layout/orgChart1"/>
    <dgm:cxn modelId="{22FFDB66-3CE6-40F5-9AA7-B7849C6C073E}" srcId="{F61E1CA1-F3DC-456E-88C5-8D2B70803051}" destId="{C73C7FB2-C0F5-40FA-B998-6E7A370E01F1}" srcOrd="0" destOrd="0" parTransId="{F4F7377B-E548-4A55-9B2A-ADA522A12DBB}" sibTransId="{C484962C-F1C8-485E-A772-30059D39D5C8}"/>
    <dgm:cxn modelId="{8F909373-B561-4065-809C-D2E2EE4B709B}" type="presOf" srcId="{CAC03113-1065-4134-A239-023CDE4E9A0B}" destId="{92EDDEF9-4C5C-4580-A565-E724002BB1DC}" srcOrd="1" destOrd="0" presId="urn:microsoft.com/office/officeart/2005/8/layout/orgChart1"/>
    <dgm:cxn modelId="{2976A7B0-5036-4D4F-85A0-40DFBB5604F1}" srcId="{C73C7FB2-C0F5-40FA-B998-6E7A370E01F1}" destId="{CAC03113-1065-4134-A239-023CDE4E9A0B}" srcOrd="0" destOrd="0" parTransId="{B88B662E-4727-4B1E-9BB6-7CABF52B0FE6}" sibTransId="{590F4D18-E96C-45EB-AD1B-D51F31A54CA3}"/>
    <dgm:cxn modelId="{D5F2C0A1-FD29-4CF6-9C6A-D61D5E42D582}" type="presOf" srcId="{F61E1CA1-F3DC-456E-88C5-8D2B70803051}" destId="{1CCDC6E9-50C8-4126-8401-2810A122E5B0}" srcOrd="0" destOrd="0" presId="urn:microsoft.com/office/officeart/2005/8/layout/orgChart1"/>
    <dgm:cxn modelId="{DB685098-13EA-43F7-9520-B32519636A14}" type="presOf" srcId="{F9CD6807-998A-4028-90A8-3C05DD7AAF60}" destId="{47E26E13-B8AB-4326-B6CF-8554307DA4A7}" srcOrd="0" destOrd="0" presId="urn:microsoft.com/office/officeart/2005/8/layout/orgChart1"/>
    <dgm:cxn modelId="{F08E6D4B-C46A-460E-A4E7-CE0B6AFA4818}" type="presParOf" srcId="{1CCDC6E9-50C8-4126-8401-2810A122E5B0}" destId="{83B1D3BE-3E3D-407D-86EA-9BB11F66014A}" srcOrd="0" destOrd="0" presId="urn:microsoft.com/office/officeart/2005/8/layout/orgChart1"/>
    <dgm:cxn modelId="{B37B3DE4-5F53-46C6-87B8-88E896FBEBB8}" type="presParOf" srcId="{83B1D3BE-3E3D-407D-86EA-9BB11F66014A}" destId="{D1759833-560F-4A12-966B-D433CDEE1868}" srcOrd="0" destOrd="0" presId="urn:microsoft.com/office/officeart/2005/8/layout/orgChart1"/>
    <dgm:cxn modelId="{4FFCEA7E-09CE-4509-9A43-70794F04FAAD}" type="presParOf" srcId="{D1759833-560F-4A12-966B-D433CDEE1868}" destId="{10A6D3D9-5B72-4F5A-8414-84F9EBE1AB9E}" srcOrd="0" destOrd="0" presId="urn:microsoft.com/office/officeart/2005/8/layout/orgChart1"/>
    <dgm:cxn modelId="{D26AF5A6-FE25-4B79-910D-87413944A21D}" type="presParOf" srcId="{D1759833-560F-4A12-966B-D433CDEE1868}" destId="{1E5918F4-6CD3-46D6-87C0-AA2DE9DC995C}" srcOrd="1" destOrd="0" presId="urn:microsoft.com/office/officeart/2005/8/layout/orgChart1"/>
    <dgm:cxn modelId="{8B2AEB09-91CF-49DA-92EF-E40AEE23E9A0}" type="presParOf" srcId="{83B1D3BE-3E3D-407D-86EA-9BB11F66014A}" destId="{3EB8CD52-C5E7-4AE5-A0DB-FA0F94D4B353}" srcOrd="1" destOrd="0" presId="urn:microsoft.com/office/officeart/2005/8/layout/orgChart1"/>
    <dgm:cxn modelId="{F39BB961-4A5F-4AD8-B12A-8F82DCE49855}" type="presParOf" srcId="{3EB8CD52-C5E7-4AE5-A0DB-FA0F94D4B353}" destId="{3BE60F0A-3C78-4EF8-BF0E-2242289CF382}" srcOrd="0" destOrd="0" presId="urn:microsoft.com/office/officeart/2005/8/layout/orgChart1"/>
    <dgm:cxn modelId="{22136B37-D08A-40F7-835F-CC6B1BC71501}" type="presParOf" srcId="{3EB8CD52-C5E7-4AE5-A0DB-FA0F94D4B353}" destId="{BC51D80D-224D-46B9-B0D8-A88DB3172CF9}" srcOrd="1" destOrd="0" presId="urn:microsoft.com/office/officeart/2005/8/layout/orgChart1"/>
    <dgm:cxn modelId="{6683DCEB-1A4C-4C5E-BA70-D9462CC67CE3}" type="presParOf" srcId="{BC51D80D-224D-46B9-B0D8-A88DB3172CF9}" destId="{1612C6E5-8F3C-4588-8B4D-3BB44269D621}" srcOrd="0" destOrd="0" presId="urn:microsoft.com/office/officeart/2005/8/layout/orgChart1"/>
    <dgm:cxn modelId="{DD3CD6FD-5CAF-4230-9C06-9FB8910EE095}" type="presParOf" srcId="{1612C6E5-8F3C-4588-8B4D-3BB44269D621}" destId="{15F7D255-C692-4CE5-86CA-2E8F57504D72}" srcOrd="0" destOrd="0" presId="urn:microsoft.com/office/officeart/2005/8/layout/orgChart1"/>
    <dgm:cxn modelId="{CB2FF39E-CB8E-4F71-B3AA-EC399CA9A305}" type="presParOf" srcId="{1612C6E5-8F3C-4588-8B4D-3BB44269D621}" destId="{92EDDEF9-4C5C-4580-A565-E724002BB1DC}" srcOrd="1" destOrd="0" presId="urn:microsoft.com/office/officeart/2005/8/layout/orgChart1"/>
    <dgm:cxn modelId="{3D27CFAA-B083-4A78-B559-9CECAC657BFD}" type="presParOf" srcId="{BC51D80D-224D-46B9-B0D8-A88DB3172CF9}" destId="{39CC2A79-867C-40A9-936B-243F4AB7171C}" srcOrd="1" destOrd="0" presId="urn:microsoft.com/office/officeart/2005/8/layout/orgChart1"/>
    <dgm:cxn modelId="{BFA2EAFA-11BF-4997-8AB7-ACC69F490BD9}" type="presParOf" srcId="{BC51D80D-224D-46B9-B0D8-A88DB3172CF9}" destId="{6EAEC405-C6D7-4701-AFA0-3DE6BD61F275}" srcOrd="2" destOrd="0" presId="urn:microsoft.com/office/officeart/2005/8/layout/orgChart1"/>
    <dgm:cxn modelId="{7424231B-E6A6-4BCB-A724-0D6961043A39}" type="presParOf" srcId="{3EB8CD52-C5E7-4AE5-A0DB-FA0F94D4B353}" destId="{4542283E-3F5C-4E11-90D5-3BD00F115F95}" srcOrd="2" destOrd="0" presId="urn:microsoft.com/office/officeart/2005/8/layout/orgChart1"/>
    <dgm:cxn modelId="{3238FB3D-7B12-40E0-9755-4A07B157E4D4}" type="presParOf" srcId="{3EB8CD52-C5E7-4AE5-A0DB-FA0F94D4B353}" destId="{517DE99F-9A94-45E6-9BC9-0D9023DC3544}" srcOrd="3" destOrd="0" presId="urn:microsoft.com/office/officeart/2005/8/layout/orgChart1"/>
    <dgm:cxn modelId="{B6777F5E-D88A-417A-A296-1A0F39EFCED6}" type="presParOf" srcId="{517DE99F-9A94-45E6-9BC9-0D9023DC3544}" destId="{5FE16218-85AA-41DF-9E2C-F56A24CB07BB}" srcOrd="0" destOrd="0" presId="urn:microsoft.com/office/officeart/2005/8/layout/orgChart1"/>
    <dgm:cxn modelId="{6F71AC13-753F-4C53-B72F-0D7C4E61F1C5}" type="presParOf" srcId="{5FE16218-85AA-41DF-9E2C-F56A24CB07BB}" destId="{47E26E13-B8AB-4326-B6CF-8554307DA4A7}" srcOrd="0" destOrd="0" presId="urn:microsoft.com/office/officeart/2005/8/layout/orgChart1"/>
    <dgm:cxn modelId="{358A36D2-93F8-4C81-86C3-2E8FB794F9A0}" type="presParOf" srcId="{5FE16218-85AA-41DF-9E2C-F56A24CB07BB}" destId="{EE13AC9D-10DA-4917-9C2A-0BB713B21121}" srcOrd="1" destOrd="0" presId="urn:microsoft.com/office/officeart/2005/8/layout/orgChart1"/>
    <dgm:cxn modelId="{A91D5E81-FE94-4610-8955-3BE22A83E66B}" type="presParOf" srcId="{517DE99F-9A94-45E6-9BC9-0D9023DC3544}" destId="{EB810740-8731-4ABC-8162-08B37543C9A8}" srcOrd="1" destOrd="0" presId="urn:microsoft.com/office/officeart/2005/8/layout/orgChart1"/>
    <dgm:cxn modelId="{837E29D0-152A-4F2D-B4D4-4562A475016B}" type="presParOf" srcId="{517DE99F-9A94-45E6-9BC9-0D9023DC3544}" destId="{6AF69A77-3516-4010-A2AB-343DCD633688}" srcOrd="2" destOrd="0" presId="urn:microsoft.com/office/officeart/2005/8/layout/orgChart1"/>
    <dgm:cxn modelId="{5F6E864F-7BA4-471C-AD60-DFD93B628B44}" type="presParOf" srcId="{83B1D3BE-3E3D-407D-86EA-9BB11F66014A}" destId="{3103F65A-662F-4ACA-B137-E01CA2C827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D52DA1-B353-4716-8066-E56E94B22CC6}" type="doc">
      <dgm:prSet loTypeId="urn:microsoft.com/office/officeart/2005/8/layout/radial5" loCatId="cycle" qsTypeId="urn:microsoft.com/office/officeart/2005/8/quickstyle/3d3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B81EA13B-7A42-4D8F-9EE7-E64DD364F0DB}">
      <dgm:prSet phldrT="[Текст]"/>
      <dgm:spPr>
        <a:solidFill>
          <a:srgbClr val="CC3300"/>
        </a:solidFill>
      </dgm:spPr>
      <dgm:t>
        <a:bodyPr/>
        <a:lstStyle/>
        <a:p>
          <a:r>
            <a:rPr lang="ru-RU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</a:t>
          </a:r>
          <a:endParaRPr lang="ru-RU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510BA8D-B464-4C37-A0AA-9975402AEC72}" type="parTrans" cxnId="{ACC3528D-C6D0-498D-81FD-C7426CF9AFAF}">
      <dgm:prSet/>
      <dgm:spPr/>
      <dgm:t>
        <a:bodyPr/>
        <a:lstStyle/>
        <a:p>
          <a:endParaRPr lang="ru-RU"/>
        </a:p>
      </dgm:t>
    </dgm:pt>
    <dgm:pt modelId="{EA409133-45ED-4D8D-B933-16783F8BA61B}" type="sibTrans" cxnId="{ACC3528D-C6D0-498D-81FD-C7426CF9AFAF}">
      <dgm:prSet/>
      <dgm:spPr/>
      <dgm:t>
        <a:bodyPr/>
        <a:lstStyle/>
        <a:p>
          <a:endParaRPr lang="ru-RU"/>
        </a:p>
      </dgm:t>
    </dgm:pt>
    <dgm:pt modelId="{0E48AE4F-92BE-4CAE-BB4C-E9611837B1C3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потребность в услугах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A113658-624F-49E4-B831-8482FFF4913A}" type="parTrans" cxnId="{0F41FE74-1666-4D36-8BAA-EBC44DF5A567}">
      <dgm:prSet/>
      <dgm:spPr/>
      <dgm:t>
        <a:bodyPr/>
        <a:lstStyle/>
        <a:p>
          <a:endParaRPr lang="ru-RU"/>
        </a:p>
      </dgm:t>
    </dgm:pt>
    <dgm:pt modelId="{CDA8E1A8-DF25-4F8A-B7AB-81368C864520}" type="sibTrans" cxnId="{0F41FE74-1666-4D36-8BAA-EBC44DF5A567}">
      <dgm:prSet/>
      <dgm:spPr/>
      <dgm:t>
        <a:bodyPr/>
        <a:lstStyle/>
        <a:p>
          <a:endParaRPr lang="ru-RU"/>
        </a:p>
      </dgm:t>
    </dgm:pt>
    <dgm:pt modelId="{5A9D2042-7372-4E69-A313-B898AD936C65}">
      <dgm:prSet custT="1"/>
      <dgm:spPr>
        <a:solidFill>
          <a:schemeClr val="accent5">
            <a:lumMod val="90000"/>
          </a:schemeClr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стоимость услуг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49AD319-31A1-4701-A418-68B52DD6DCDA}" type="parTrans" cxnId="{F21B8910-E55B-4AB2-815D-3256B596BD9D}">
      <dgm:prSet/>
      <dgm:spPr/>
      <dgm:t>
        <a:bodyPr/>
        <a:lstStyle/>
        <a:p>
          <a:endParaRPr lang="ru-RU"/>
        </a:p>
      </dgm:t>
    </dgm:pt>
    <dgm:pt modelId="{62CAFA8D-AE92-451B-AC90-1AF0AED81458}" type="sibTrans" cxnId="{F21B8910-E55B-4AB2-815D-3256B596BD9D}">
      <dgm:prSet/>
      <dgm:spPr/>
      <dgm:t>
        <a:bodyPr/>
        <a:lstStyle/>
        <a:p>
          <a:endParaRPr lang="ru-RU"/>
        </a:p>
      </dgm:t>
    </dgm:pt>
    <dgm:pt modelId="{AB20734B-5365-4836-BCCB-FB665F0AEB8B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ФХД учреждения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4E5816B-A636-4945-BD22-F41B6732CCF2}" type="parTrans" cxnId="{79C3A705-709A-40FB-B2FF-94F8CF9F7365}">
      <dgm:prSet/>
      <dgm:spPr/>
      <dgm:t>
        <a:bodyPr/>
        <a:lstStyle/>
        <a:p>
          <a:endParaRPr lang="ru-RU"/>
        </a:p>
      </dgm:t>
    </dgm:pt>
    <dgm:pt modelId="{E6D6615F-E64C-449A-9119-61B0DF885D48}" type="sibTrans" cxnId="{79C3A705-709A-40FB-B2FF-94F8CF9F7365}">
      <dgm:prSet/>
      <dgm:spPr/>
      <dgm:t>
        <a:bodyPr/>
        <a:lstStyle/>
        <a:p>
          <a:endParaRPr lang="ru-RU"/>
        </a:p>
      </dgm:t>
    </dgm:pt>
    <dgm:pt modelId="{9C4FC1C2-148E-49F9-B423-95CDEB412F3A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экономический эффект от оказания соц.услуг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ED283CE-F697-48FB-9370-67B8222ECA71}" type="parTrans" cxnId="{4441F2A1-743F-4F28-AC57-652EDEA76EB8}">
      <dgm:prSet/>
      <dgm:spPr/>
      <dgm:t>
        <a:bodyPr/>
        <a:lstStyle/>
        <a:p>
          <a:endParaRPr lang="ru-RU"/>
        </a:p>
      </dgm:t>
    </dgm:pt>
    <dgm:pt modelId="{92AEBF13-5FDF-4FE6-A2D8-6CCA7CA7C0D8}" type="sibTrans" cxnId="{4441F2A1-743F-4F28-AC57-652EDEA76EB8}">
      <dgm:prSet/>
      <dgm:spPr/>
      <dgm:t>
        <a:bodyPr/>
        <a:lstStyle/>
        <a:p>
          <a:endParaRPr lang="ru-RU"/>
        </a:p>
      </dgm:t>
    </dgm:pt>
    <dgm:pt modelId="{30B495C6-67C3-4601-97B9-A0B3C56C7222}">
      <dgm:prSet custT="1"/>
      <dgm:spPr>
        <a:solidFill>
          <a:srgbClr val="AE5252"/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количество получателей соц.услуг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4A775864-4E7D-4C25-BC13-779E8ED72F19}" type="parTrans" cxnId="{B0593F8F-F6D2-4CCF-BDA2-81EE3AAFD1EA}">
      <dgm:prSet/>
      <dgm:spPr/>
      <dgm:t>
        <a:bodyPr/>
        <a:lstStyle/>
        <a:p>
          <a:endParaRPr lang="ru-RU"/>
        </a:p>
      </dgm:t>
    </dgm:pt>
    <dgm:pt modelId="{A6286C30-547E-4C58-90AE-5F609F700F75}" type="sibTrans" cxnId="{B0593F8F-F6D2-4CCF-BDA2-81EE3AAFD1EA}">
      <dgm:prSet/>
      <dgm:spPr/>
      <dgm:t>
        <a:bodyPr/>
        <a:lstStyle/>
        <a:p>
          <a:endParaRPr lang="ru-RU"/>
        </a:p>
      </dgm:t>
    </dgm:pt>
    <dgm:pt modelId="{7808DE1B-13E8-4B4D-B533-665B63ACCF00}">
      <dgm:prSet custT="1"/>
      <dgm:spPr>
        <a:solidFill>
          <a:srgbClr val="CD2F15"/>
        </a:solidFill>
      </dgm:spPr>
      <dgm:t>
        <a:bodyPr/>
        <a:lstStyle/>
        <a:p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рост средней </a:t>
          </a:r>
          <a:r>
            <a:rPr lang="ru-RU" sz="14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з</a:t>
          </a:r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/</a:t>
          </a:r>
          <a:r>
            <a:rPr lang="ru-RU" sz="1400" b="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</a:t>
          </a:r>
          <a:r>
            <a:rPr lang="ru-RU" sz="14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работников учреждений </a:t>
          </a:r>
          <a:endParaRPr lang="ru-RU" sz="14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3BB7776D-806F-42DB-AA7A-CB39157835AE}" type="parTrans" cxnId="{9B8C3A4E-0499-4505-B125-AE7F8C997E7C}">
      <dgm:prSet/>
      <dgm:spPr/>
      <dgm:t>
        <a:bodyPr/>
        <a:lstStyle/>
        <a:p>
          <a:endParaRPr lang="ru-RU"/>
        </a:p>
      </dgm:t>
    </dgm:pt>
    <dgm:pt modelId="{A9F4239B-ACE3-4C81-9A0D-162583DF306B}" type="sibTrans" cxnId="{9B8C3A4E-0499-4505-B125-AE7F8C997E7C}">
      <dgm:prSet/>
      <dgm:spPr/>
      <dgm:t>
        <a:bodyPr/>
        <a:lstStyle/>
        <a:p>
          <a:endParaRPr lang="ru-RU"/>
        </a:p>
      </dgm:t>
    </dgm:pt>
    <dgm:pt modelId="{AB58BB9E-138C-421F-A28A-B47E162D9F5B}" type="pres">
      <dgm:prSet presAssocID="{0BD52DA1-B353-4716-8066-E56E94B22CC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D36438-BA1E-4C73-AEDE-FA52592DC8AC}" type="pres">
      <dgm:prSet presAssocID="{B81EA13B-7A42-4D8F-9EE7-E64DD364F0DB}" presName="centerShape" presStyleLbl="node0" presStyleIdx="0" presStyleCnt="1" custLinFactNeighborY="1145"/>
      <dgm:spPr/>
      <dgm:t>
        <a:bodyPr/>
        <a:lstStyle/>
        <a:p>
          <a:endParaRPr lang="ru-RU"/>
        </a:p>
      </dgm:t>
    </dgm:pt>
    <dgm:pt modelId="{747B376F-0A2C-4E36-AAA1-3A437F83A8A5}" type="pres">
      <dgm:prSet presAssocID="{FA113658-624F-49E4-B831-8482FFF4913A}" presName="parTrans" presStyleLbl="sibTrans2D1" presStyleIdx="0" presStyleCnt="6"/>
      <dgm:spPr/>
      <dgm:t>
        <a:bodyPr/>
        <a:lstStyle/>
        <a:p>
          <a:endParaRPr lang="ru-RU"/>
        </a:p>
      </dgm:t>
    </dgm:pt>
    <dgm:pt modelId="{D042567B-A701-4314-899F-C07A2133FFB6}" type="pres">
      <dgm:prSet presAssocID="{FA113658-624F-49E4-B831-8482FFF4913A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202938A5-F0F1-4388-B370-C616FBB1415A}" type="pres">
      <dgm:prSet presAssocID="{0E48AE4F-92BE-4CAE-BB4C-E9611837B1C3}" presName="node" presStyleLbl="node1" presStyleIdx="0" presStyleCnt="6" custScaleX="153453" custScaleY="101706" custRadScaleRad="95222" custRadScaleInc="4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2093C2-F730-436A-9C4F-78246F2605D1}" type="pres">
      <dgm:prSet presAssocID="{749AD319-31A1-4701-A418-68B52DD6DCDA}" presName="parTrans" presStyleLbl="sibTrans2D1" presStyleIdx="1" presStyleCnt="6"/>
      <dgm:spPr/>
      <dgm:t>
        <a:bodyPr/>
        <a:lstStyle/>
        <a:p>
          <a:endParaRPr lang="ru-RU"/>
        </a:p>
      </dgm:t>
    </dgm:pt>
    <dgm:pt modelId="{1DF3EF86-059B-4C5C-B1EF-68A14710E8F1}" type="pres">
      <dgm:prSet presAssocID="{749AD319-31A1-4701-A418-68B52DD6DCDA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787F7C71-5332-4FBB-8B90-C12675061D7E}" type="pres">
      <dgm:prSet presAssocID="{5A9D2042-7372-4E69-A313-B898AD936C65}" presName="node" presStyleLbl="node1" presStyleIdx="1" presStyleCnt="6" custScaleX="153453" custScaleY="131817" custRadScaleRad="137328" custRadScaleInc="23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FB9C96-E404-4227-963B-48E283BA0B7B}" type="pres">
      <dgm:prSet presAssocID="{64E5816B-A636-4945-BD22-F41B6732CCF2}" presName="parTrans" presStyleLbl="sibTrans2D1" presStyleIdx="2" presStyleCnt="6"/>
      <dgm:spPr/>
      <dgm:t>
        <a:bodyPr/>
        <a:lstStyle/>
        <a:p>
          <a:endParaRPr lang="ru-RU"/>
        </a:p>
      </dgm:t>
    </dgm:pt>
    <dgm:pt modelId="{96BF4694-AD65-49FA-B82B-500FE5EBD026}" type="pres">
      <dgm:prSet presAssocID="{64E5816B-A636-4945-BD22-F41B6732CCF2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0CCD5FE1-4FDD-4C30-9115-F2AA0A939A6E}" type="pres">
      <dgm:prSet presAssocID="{AB20734B-5365-4836-BCCB-FB665F0AEB8B}" presName="node" presStyleLbl="node1" presStyleIdx="2" presStyleCnt="6" custScaleX="153453" custScaleY="131817" custRadScaleRad="151717" custRadScaleInc="-63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E2EA5-8ED5-4060-B6D7-BA3482CCB377}" type="pres">
      <dgm:prSet presAssocID="{CED283CE-F697-48FB-9370-67B8222ECA71}" presName="parTrans" presStyleLbl="sibTrans2D1" presStyleIdx="3" presStyleCnt="6"/>
      <dgm:spPr/>
      <dgm:t>
        <a:bodyPr/>
        <a:lstStyle/>
        <a:p>
          <a:endParaRPr lang="ru-RU"/>
        </a:p>
      </dgm:t>
    </dgm:pt>
    <dgm:pt modelId="{16C20E01-3A79-49DE-B119-EEE212291F8E}" type="pres">
      <dgm:prSet presAssocID="{CED283CE-F697-48FB-9370-67B8222ECA71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E77FF91C-6240-4AF1-844F-063C618F3DB9}" type="pres">
      <dgm:prSet presAssocID="{9C4FC1C2-148E-49F9-B423-95CDEB412F3A}" presName="node" presStyleLbl="node1" presStyleIdx="3" presStyleCnt="6" custScaleX="153453" custScaleY="84046" custRadScaleRad="98691" custRadScaleInc="-10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32306-04F1-4AF1-926B-BE4574492756}" type="pres">
      <dgm:prSet presAssocID="{4A775864-4E7D-4C25-BC13-779E8ED72F19}" presName="parTrans" presStyleLbl="sibTrans2D1" presStyleIdx="4" presStyleCnt="6"/>
      <dgm:spPr/>
      <dgm:t>
        <a:bodyPr/>
        <a:lstStyle/>
        <a:p>
          <a:endParaRPr lang="ru-RU"/>
        </a:p>
      </dgm:t>
    </dgm:pt>
    <dgm:pt modelId="{63E2717F-2D60-48C7-8727-EAB8DF469583}" type="pres">
      <dgm:prSet presAssocID="{4A775864-4E7D-4C25-BC13-779E8ED72F19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5DAA0944-8CAF-4D68-9EFE-FCC46D9C3E67}" type="pres">
      <dgm:prSet presAssocID="{30B495C6-67C3-4601-97B9-A0B3C56C7222}" presName="node" presStyleLbl="node1" presStyleIdx="4" presStyleCnt="6" custScaleX="153453" custScaleY="131817" custRadScaleRad="141409" custRadScaleInc="24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2F99B-65E9-4EFC-BA5B-7743A4ACBADB}" type="pres">
      <dgm:prSet presAssocID="{3BB7776D-806F-42DB-AA7A-CB39157835AE}" presName="parTrans" presStyleLbl="sibTrans2D1" presStyleIdx="5" presStyleCnt="6"/>
      <dgm:spPr/>
      <dgm:t>
        <a:bodyPr/>
        <a:lstStyle/>
        <a:p>
          <a:endParaRPr lang="ru-RU"/>
        </a:p>
      </dgm:t>
    </dgm:pt>
    <dgm:pt modelId="{5D405508-1640-4803-B7D5-6264BD566B57}" type="pres">
      <dgm:prSet presAssocID="{3BB7776D-806F-42DB-AA7A-CB39157835AE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101F2F23-F835-4179-86F5-0DEE5A5C9B42}" type="pres">
      <dgm:prSet presAssocID="{7808DE1B-13E8-4B4D-B533-665B63ACCF00}" presName="node" presStyleLbl="node1" presStyleIdx="5" presStyleCnt="6" custScaleX="153453" custScaleY="131817" custRadScaleRad="142088" custRadScaleInc="-229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1BD6F4-16CC-483B-AB8E-77A4BA8C523C}" type="presOf" srcId="{B81EA13B-7A42-4D8F-9EE7-E64DD364F0DB}" destId="{F1D36438-BA1E-4C73-AEDE-FA52592DC8AC}" srcOrd="0" destOrd="0" presId="urn:microsoft.com/office/officeart/2005/8/layout/radial5"/>
    <dgm:cxn modelId="{5296CED1-6B80-43EF-B499-6D65D5404CE5}" type="presOf" srcId="{3BB7776D-806F-42DB-AA7A-CB39157835AE}" destId="{5D405508-1640-4803-B7D5-6264BD566B57}" srcOrd="1" destOrd="0" presId="urn:microsoft.com/office/officeart/2005/8/layout/radial5"/>
    <dgm:cxn modelId="{ACC3528D-C6D0-498D-81FD-C7426CF9AFAF}" srcId="{0BD52DA1-B353-4716-8066-E56E94B22CC6}" destId="{B81EA13B-7A42-4D8F-9EE7-E64DD364F0DB}" srcOrd="0" destOrd="0" parTransId="{C510BA8D-B464-4C37-A0AA-9975402AEC72}" sibTransId="{EA409133-45ED-4D8D-B933-16783F8BA61B}"/>
    <dgm:cxn modelId="{EE50E4E4-6FCE-4888-813B-E56B8D2C7285}" type="presOf" srcId="{FA113658-624F-49E4-B831-8482FFF4913A}" destId="{D042567B-A701-4314-899F-C07A2133FFB6}" srcOrd="1" destOrd="0" presId="urn:microsoft.com/office/officeart/2005/8/layout/radial5"/>
    <dgm:cxn modelId="{C8B035CE-7AF6-4594-A3DD-0090487AB799}" type="presOf" srcId="{64E5816B-A636-4945-BD22-F41B6732CCF2}" destId="{96BF4694-AD65-49FA-B82B-500FE5EBD026}" srcOrd="1" destOrd="0" presId="urn:microsoft.com/office/officeart/2005/8/layout/radial5"/>
    <dgm:cxn modelId="{9B8C3A4E-0499-4505-B125-AE7F8C997E7C}" srcId="{B81EA13B-7A42-4D8F-9EE7-E64DD364F0DB}" destId="{7808DE1B-13E8-4B4D-B533-665B63ACCF00}" srcOrd="5" destOrd="0" parTransId="{3BB7776D-806F-42DB-AA7A-CB39157835AE}" sibTransId="{A9F4239B-ACE3-4C81-9A0D-162583DF306B}"/>
    <dgm:cxn modelId="{4441F2A1-743F-4F28-AC57-652EDEA76EB8}" srcId="{B81EA13B-7A42-4D8F-9EE7-E64DD364F0DB}" destId="{9C4FC1C2-148E-49F9-B423-95CDEB412F3A}" srcOrd="3" destOrd="0" parTransId="{CED283CE-F697-48FB-9370-67B8222ECA71}" sibTransId="{92AEBF13-5FDF-4FE6-A2D8-6CCA7CA7C0D8}"/>
    <dgm:cxn modelId="{C37A27EF-C4D1-4BB1-A7C9-EE73B40FDC08}" type="presOf" srcId="{749AD319-31A1-4701-A418-68B52DD6DCDA}" destId="{4F2093C2-F730-436A-9C4F-78246F2605D1}" srcOrd="0" destOrd="0" presId="urn:microsoft.com/office/officeart/2005/8/layout/radial5"/>
    <dgm:cxn modelId="{7052C6E2-5234-4C99-91E7-1894CC1E9C53}" type="presOf" srcId="{4A775864-4E7D-4C25-BC13-779E8ED72F19}" destId="{19932306-04F1-4AF1-926B-BE4574492756}" srcOrd="0" destOrd="0" presId="urn:microsoft.com/office/officeart/2005/8/layout/radial5"/>
    <dgm:cxn modelId="{E2FDF4D4-4883-489B-A597-C488F78E3F09}" type="presOf" srcId="{64E5816B-A636-4945-BD22-F41B6732CCF2}" destId="{F5FB9C96-E404-4227-963B-48E283BA0B7B}" srcOrd="0" destOrd="0" presId="urn:microsoft.com/office/officeart/2005/8/layout/radial5"/>
    <dgm:cxn modelId="{B0593F8F-F6D2-4CCF-BDA2-81EE3AAFD1EA}" srcId="{B81EA13B-7A42-4D8F-9EE7-E64DD364F0DB}" destId="{30B495C6-67C3-4601-97B9-A0B3C56C7222}" srcOrd="4" destOrd="0" parTransId="{4A775864-4E7D-4C25-BC13-779E8ED72F19}" sibTransId="{A6286C30-547E-4C58-90AE-5F609F700F75}"/>
    <dgm:cxn modelId="{FFFA2BED-AFA7-4631-A627-689FFD5A7DF0}" type="presOf" srcId="{0E48AE4F-92BE-4CAE-BB4C-E9611837B1C3}" destId="{202938A5-F0F1-4388-B370-C616FBB1415A}" srcOrd="0" destOrd="0" presId="urn:microsoft.com/office/officeart/2005/8/layout/radial5"/>
    <dgm:cxn modelId="{67E8D572-D02C-486F-ACAB-79C7D4499F3B}" type="presOf" srcId="{4A775864-4E7D-4C25-BC13-779E8ED72F19}" destId="{63E2717F-2D60-48C7-8727-EAB8DF469583}" srcOrd="1" destOrd="0" presId="urn:microsoft.com/office/officeart/2005/8/layout/radial5"/>
    <dgm:cxn modelId="{2F99A908-5FB3-4726-9DE9-4DFD69CFB7CE}" type="presOf" srcId="{749AD319-31A1-4701-A418-68B52DD6DCDA}" destId="{1DF3EF86-059B-4C5C-B1EF-68A14710E8F1}" srcOrd="1" destOrd="0" presId="urn:microsoft.com/office/officeart/2005/8/layout/radial5"/>
    <dgm:cxn modelId="{3429ED73-0FDA-4B63-ADE4-90756A7223D8}" type="presOf" srcId="{5A9D2042-7372-4E69-A313-B898AD936C65}" destId="{787F7C71-5332-4FBB-8B90-C12675061D7E}" srcOrd="0" destOrd="0" presId="urn:microsoft.com/office/officeart/2005/8/layout/radial5"/>
    <dgm:cxn modelId="{3DA51A60-E174-40C1-A0F8-203EFA8E276A}" type="presOf" srcId="{0BD52DA1-B353-4716-8066-E56E94B22CC6}" destId="{AB58BB9E-138C-421F-A28A-B47E162D9F5B}" srcOrd="0" destOrd="0" presId="urn:microsoft.com/office/officeart/2005/8/layout/radial5"/>
    <dgm:cxn modelId="{F21B8910-E55B-4AB2-815D-3256B596BD9D}" srcId="{B81EA13B-7A42-4D8F-9EE7-E64DD364F0DB}" destId="{5A9D2042-7372-4E69-A313-B898AD936C65}" srcOrd="1" destOrd="0" parTransId="{749AD319-31A1-4701-A418-68B52DD6DCDA}" sibTransId="{62CAFA8D-AE92-451B-AC90-1AF0AED81458}"/>
    <dgm:cxn modelId="{1247F4D9-8665-4536-A5E4-BAB5A458C41F}" type="presOf" srcId="{7808DE1B-13E8-4B4D-B533-665B63ACCF00}" destId="{101F2F23-F835-4179-86F5-0DEE5A5C9B42}" srcOrd="0" destOrd="0" presId="urn:microsoft.com/office/officeart/2005/8/layout/radial5"/>
    <dgm:cxn modelId="{DAFFC53E-7B56-4463-A5DA-8170E79C7D06}" type="presOf" srcId="{CED283CE-F697-48FB-9370-67B8222ECA71}" destId="{76CE2EA5-8ED5-4060-B6D7-BA3482CCB377}" srcOrd="0" destOrd="0" presId="urn:microsoft.com/office/officeart/2005/8/layout/radial5"/>
    <dgm:cxn modelId="{79C3A705-709A-40FB-B2FF-94F8CF9F7365}" srcId="{B81EA13B-7A42-4D8F-9EE7-E64DD364F0DB}" destId="{AB20734B-5365-4836-BCCB-FB665F0AEB8B}" srcOrd="2" destOrd="0" parTransId="{64E5816B-A636-4945-BD22-F41B6732CCF2}" sibTransId="{E6D6615F-E64C-449A-9119-61B0DF885D48}"/>
    <dgm:cxn modelId="{76B64A18-3444-4B6D-827C-1DDE69C09D56}" type="presOf" srcId="{CED283CE-F697-48FB-9370-67B8222ECA71}" destId="{16C20E01-3A79-49DE-B119-EEE212291F8E}" srcOrd="1" destOrd="0" presId="urn:microsoft.com/office/officeart/2005/8/layout/radial5"/>
    <dgm:cxn modelId="{C32B3F8C-1BF3-48FA-91E7-108373CFFC52}" type="presOf" srcId="{FA113658-624F-49E4-B831-8482FFF4913A}" destId="{747B376F-0A2C-4E36-AAA1-3A437F83A8A5}" srcOrd="0" destOrd="0" presId="urn:microsoft.com/office/officeart/2005/8/layout/radial5"/>
    <dgm:cxn modelId="{0F41FE74-1666-4D36-8BAA-EBC44DF5A567}" srcId="{B81EA13B-7A42-4D8F-9EE7-E64DD364F0DB}" destId="{0E48AE4F-92BE-4CAE-BB4C-E9611837B1C3}" srcOrd="0" destOrd="0" parTransId="{FA113658-624F-49E4-B831-8482FFF4913A}" sibTransId="{CDA8E1A8-DF25-4F8A-B7AB-81368C864520}"/>
    <dgm:cxn modelId="{CC465A2F-6050-4AD9-B1A5-03BB68D4C782}" type="presOf" srcId="{3BB7776D-806F-42DB-AA7A-CB39157835AE}" destId="{E5C2F99B-65E9-4EFC-BA5B-7743A4ACBADB}" srcOrd="0" destOrd="0" presId="urn:microsoft.com/office/officeart/2005/8/layout/radial5"/>
    <dgm:cxn modelId="{350A19D2-89F1-487F-B16F-5457DA75BF7B}" type="presOf" srcId="{9C4FC1C2-148E-49F9-B423-95CDEB412F3A}" destId="{E77FF91C-6240-4AF1-844F-063C618F3DB9}" srcOrd="0" destOrd="0" presId="urn:microsoft.com/office/officeart/2005/8/layout/radial5"/>
    <dgm:cxn modelId="{92D7AC50-C496-4626-9D7F-25AB617D6EC8}" type="presOf" srcId="{AB20734B-5365-4836-BCCB-FB665F0AEB8B}" destId="{0CCD5FE1-4FDD-4C30-9115-F2AA0A939A6E}" srcOrd="0" destOrd="0" presId="urn:microsoft.com/office/officeart/2005/8/layout/radial5"/>
    <dgm:cxn modelId="{96EFE4CC-06AC-4127-A7BB-C384AC58B86D}" type="presOf" srcId="{30B495C6-67C3-4601-97B9-A0B3C56C7222}" destId="{5DAA0944-8CAF-4D68-9EFE-FCC46D9C3E67}" srcOrd="0" destOrd="0" presId="urn:microsoft.com/office/officeart/2005/8/layout/radial5"/>
    <dgm:cxn modelId="{43F2E065-79D2-452C-8EC9-ADBA0D5171AF}" type="presParOf" srcId="{AB58BB9E-138C-421F-A28A-B47E162D9F5B}" destId="{F1D36438-BA1E-4C73-AEDE-FA52592DC8AC}" srcOrd="0" destOrd="0" presId="urn:microsoft.com/office/officeart/2005/8/layout/radial5"/>
    <dgm:cxn modelId="{11B32B52-3CB4-49E5-839E-4794548BDE4A}" type="presParOf" srcId="{AB58BB9E-138C-421F-A28A-B47E162D9F5B}" destId="{747B376F-0A2C-4E36-AAA1-3A437F83A8A5}" srcOrd="1" destOrd="0" presId="urn:microsoft.com/office/officeart/2005/8/layout/radial5"/>
    <dgm:cxn modelId="{2243545B-5819-4652-8B4D-1A8D64CFDAB2}" type="presParOf" srcId="{747B376F-0A2C-4E36-AAA1-3A437F83A8A5}" destId="{D042567B-A701-4314-899F-C07A2133FFB6}" srcOrd="0" destOrd="0" presId="urn:microsoft.com/office/officeart/2005/8/layout/radial5"/>
    <dgm:cxn modelId="{1A363E4B-B0DE-49AD-8A40-03AAB0D4281F}" type="presParOf" srcId="{AB58BB9E-138C-421F-A28A-B47E162D9F5B}" destId="{202938A5-F0F1-4388-B370-C616FBB1415A}" srcOrd="2" destOrd="0" presId="urn:microsoft.com/office/officeart/2005/8/layout/radial5"/>
    <dgm:cxn modelId="{01F0C6FF-DC0A-4845-BF47-8911783C2C66}" type="presParOf" srcId="{AB58BB9E-138C-421F-A28A-B47E162D9F5B}" destId="{4F2093C2-F730-436A-9C4F-78246F2605D1}" srcOrd="3" destOrd="0" presId="urn:microsoft.com/office/officeart/2005/8/layout/radial5"/>
    <dgm:cxn modelId="{3FF1EA0F-54C9-4402-A425-F2CA57D89424}" type="presParOf" srcId="{4F2093C2-F730-436A-9C4F-78246F2605D1}" destId="{1DF3EF86-059B-4C5C-B1EF-68A14710E8F1}" srcOrd="0" destOrd="0" presId="urn:microsoft.com/office/officeart/2005/8/layout/radial5"/>
    <dgm:cxn modelId="{3874BA22-D0CF-4C6B-B993-4A5A94A503A7}" type="presParOf" srcId="{AB58BB9E-138C-421F-A28A-B47E162D9F5B}" destId="{787F7C71-5332-4FBB-8B90-C12675061D7E}" srcOrd="4" destOrd="0" presId="urn:microsoft.com/office/officeart/2005/8/layout/radial5"/>
    <dgm:cxn modelId="{578AC687-0459-42AC-BBD3-2AF39E964BF1}" type="presParOf" srcId="{AB58BB9E-138C-421F-A28A-B47E162D9F5B}" destId="{F5FB9C96-E404-4227-963B-48E283BA0B7B}" srcOrd="5" destOrd="0" presId="urn:microsoft.com/office/officeart/2005/8/layout/radial5"/>
    <dgm:cxn modelId="{3B4B01C3-6855-484C-BD86-87D09FB9289C}" type="presParOf" srcId="{F5FB9C96-E404-4227-963B-48E283BA0B7B}" destId="{96BF4694-AD65-49FA-B82B-500FE5EBD026}" srcOrd="0" destOrd="0" presId="urn:microsoft.com/office/officeart/2005/8/layout/radial5"/>
    <dgm:cxn modelId="{83DA338A-2E9F-4524-AA56-0B816BC65DE0}" type="presParOf" srcId="{AB58BB9E-138C-421F-A28A-B47E162D9F5B}" destId="{0CCD5FE1-4FDD-4C30-9115-F2AA0A939A6E}" srcOrd="6" destOrd="0" presId="urn:microsoft.com/office/officeart/2005/8/layout/radial5"/>
    <dgm:cxn modelId="{BDA70D06-0D43-4F7D-8BEC-3C20D6BBD9A1}" type="presParOf" srcId="{AB58BB9E-138C-421F-A28A-B47E162D9F5B}" destId="{76CE2EA5-8ED5-4060-B6D7-BA3482CCB377}" srcOrd="7" destOrd="0" presId="urn:microsoft.com/office/officeart/2005/8/layout/radial5"/>
    <dgm:cxn modelId="{2301EBAD-88AE-4FC4-B993-69FAEEF2D643}" type="presParOf" srcId="{76CE2EA5-8ED5-4060-B6D7-BA3482CCB377}" destId="{16C20E01-3A79-49DE-B119-EEE212291F8E}" srcOrd="0" destOrd="0" presId="urn:microsoft.com/office/officeart/2005/8/layout/radial5"/>
    <dgm:cxn modelId="{C3DC83A0-7BEA-49BD-9CEC-EB107DBDC314}" type="presParOf" srcId="{AB58BB9E-138C-421F-A28A-B47E162D9F5B}" destId="{E77FF91C-6240-4AF1-844F-063C618F3DB9}" srcOrd="8" destOrd="0" presId="urn:microsoft.com/office/officeart/2005/8/layout/radial5"/>
    <dgm:cxn modelId="{79F4165E-6FE4-47D7-BECF-50F19861CFE3}" type="presParOf" srcId="{AB58BB9E-138C-421F-A28A-B47E162D9F5B}" destId="{19932306-04F1-4AF1-926B-BE4574492756}" srcOrd="9" destOrd="0" presId="urn:microsoft.com/office/officeart/2005/8/layout/radial5"/>
    <dgm:cxn modelId="{35AEF1FD-6E98-47E4-9DFA-090BD0299A96}" type="presParOf" srcId="{19932306-04F1-4AF1-926B-BE4574492756}" destId="{63E2717F-2D60-48C7-8727-EAB8DF469583}" srcOrd="0" destOrd="0" presId="urn:microsoft.com/office/officeart/2005/8/layout/radial5"/>
    <dgm:cxn modelId="{DB31C63C-0F9F-462E-9106-E12C7BCD8175}" type="presParOf" srcId="{AB58BB9E-138C-421F-A28A-B47E162D9F5B}" destId="{5DAA0944-8CAF-4D68-9EFE-FCC46D9C3E67}" srcOrd="10" destOrd="0" presId="urn:microsoft.com/office/officeart/2005/8/layout/radial5"/>
    <dgm:cxn modelId="{F9CE67E0-3B97-4550-B7C9-1C1071A3E972}" type="presParOf" srcId="{AB58BB9E-138C-421F-A28A-B47E162D9F5B}" destId="{E5C2F99B-65E9-4EFC-BA5B-7743A4ACBADB}" srcOrd="11" destOrd="0" presId="urn:microsoft.com/office/officeart/2005/8/layout/radial5"/>
    <dgm:cxn modelId="{C0A04F5B-C403-47B0-AF81-FCFB282EC94B}" type="presParOf" srcId="{E5C2F99B-65E9-4EFC-BA5B-7743A4ACBADB}" destId="{5D405508-1640-4803-B7D5-6264BD566B57}" srcOrd="0" destOrd="0" presId="urn:microsoft.com/office/officeart/2005/8/layout/radial5"/>
    <dgm:cxn modelId="{4115E425-F3F6-4EBC-BC23-A3E286554402}" type="presParOf" srcId="{AB58BB9E-138C-421F-A28A-B47E162D9F5B}" destId="{101F2F23-F835-4179-86F5-0DEE5A5C9B42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D52DA1-B353-4716-8066-E56E94B22CC6}" type="doc">
      <dgm:prSet loTypeId="urn:microsoft.com/office/officeart/2005/8/layout/radial5" loCatId="cycle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81EA13B-7A42-4D8F-9EE7-E64DD364F0DB}">
      <dgm:prSet phldrT="[Текст]"/>
      <dgm:spPr>
        <a:solidFill>
          <a:srgbClr val="FFC000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b="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Н/Э</a:t>
          </a:r>
          <a:endParaRPr lang="ru-RU" b="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gm:t>
    </dgm:pt>
    <dgm:pt modelId="{C510BA8D-B464-4C37-A0AA-9975402AEC72}" type="parTrans" cxnId="{ACC3528D-C6D0-498D-81FD-C7426CF9AFAF}">
      <dgm:prSet/>
      <dgm:spPr/>
      <dgm:t>
        <a:bodyPr/>
        <a:lstStyle/>
        <a:p>
          <a:endParaRPr lang="ru-RU"/>
        </a:p>
      </dgm:t>
    </dgm:pt>
    <dgm:pt modelId="{EA409133-45ED-4D8D-B933-16783F8BA61B}" type="sibTrans" cxnId="{ACC3528D-C6D0-498D-81FD-C7426CF9AFAF}">
      <dgm:prSet/>
      <dgm:spPr/>
      <dgm:t>
        <a:bodyPr/>
        <a:lstStyle/>
        <a:p>
          <a:endParaRPr lang="ru-RU"/>
        </a:p>
      </dgm:t>
    </dgm:pt>
    <dgm:pt modelId="{0E48AE4F-92BE-4CAE-BB4C-E9611837B1C3}">
      <dgm:prSet phldrT="[Текст]" custT="1"/>
      <dgm:spPr>
        <a:solidFill>
          <a:srgbClr val="F1E43F"/>
        </a:solidFill>
      </dgm:spPr>
      <dgm:t>
        <a:bodyPr/>
        <a:lstStyle/>
        <a:p>
          <a:r>
            <a:rPr lang="ru-RU" sz="1400" b="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доступность услуг</a:t>
          </a:r>
          <a:endParaRPr lang="ru-RU" sz="1400" b="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gm:t>
    </dgm:pt>
    <dgm:pt modelId="{FA113658-624F-49E4-B831-8482FFF4913A}" type="parTrans" cxnId="{0F41FE74-1666-4D36-8BAA-EBC44DF5A567}">
      <dgm:prSet/>
      <dgm:spPr/>
      <dgm:t>
        <a:bodyPr/>
        <a:lstStyle/>
        <a:p>
          <a:endParaRPr lang="ru-RU"/>
        </a:p>
      </dgm:t>
    </dgm:pt>
    <dgm:pt modelId="{CDA8E1A8-DF25-4F8A-B7AB-81368C864520}" type="sibTrans" cxnId="{0F41FE74-1666-4D36-8BAA-EBC44DF5A567}">
      <dgm:prSet/>
      <dgm:spPr/>
      <dgm:t>
        <a:bodyPr/>
        <a:lstStyle/>
        <a:p>
          <a:endParaRPr lang="ru-RU"/>
        </a:p>
      </dgm:t>
    </dgm:pt>
    <dgm:pt modelId="{863E3C89-C03A-4D95-B2B6-6B466A1382F3}">
      <dgm:prSet/>
      <dgm:spPr>
        <a:solidFill>
          <a:srgbClr val="F8F83A"/>
        </a:solidFill>
      </dgm:spPr>
      <dgm:t>
        <a:bodyPr/>
        <a:lstStyle/>
        <a:p>
          <a:r>
            <a:rPr lang="ru-RU" b="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коммуникативная эффективность учреждения</a:t>
          </a:r>
          <a:endParaRPr lang="ru-RU" b="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gm:t>
    </dgm:pt>
    <dgm:pt modelId="{F87805E2-1E4D-4858-B2D7-E3EF6701CEAB}" type="parTrans" cxnId="{75CA0AA5-E89A-4CCB-B701-CFB22C3CC21E}">
      <dgm:prSet/>
      <dgm:spPr/>
      <dgm:t>
        <a:bodyPr/>
        <a:lstStyle/>
        <a:p>
          <a:endParaRPr lang="ru-RU"/>
        </a:p>
      </dgm:t>
    </dgm:pt>
    <dgm:pt modelId="{AD2F37E0-D24B-4C2A-AD90-48F981C5F345}" type="sibTrans" cxnId="{75CA0AA5-E89A-4CCB-B701-CFB22C3CC21E}">
      <dgm:prSet/>
      <dgm:spPr/>
      <dgm:t>
        <a:bodyPr/>
        <a:lstStyle/>
        <a:p>
          <a:endParaRPr lang="ru-RU"/>
        </a:p>
      </dgm:t>
    </dgm:pt>
    <dgm:pt modelId="{14B44E9F-809A-4CEF-A55B-B74E9B9D23C9}">
      <dgm:prSet/>
      <dgm:spPr>
        <a:solidFill>
          <a:srgbClr val="F5F6C4"/>
        </a:solidFill>
      </dgm:spPr>
      <dgm:t>
        <a:bodyPr/>
        <a:lstStyle/>
        <a:p>
          <a:r>
            <a:rPr lang="ru-RU" b="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качество социального обслуживания</a:t>
          </a:r>
          <a:endParaRPr lang="ru-RU" b="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gm:t>
    </dgm:pt>
    <dgm:pt modelId="{8425DD6D-90F6-427B-868C-A9282F24CFEA}" type="parTrans" cxnId="{DCF6AA5C-DA55-49AA-BD84-24D919D4E58B}">
      <dgm:prSet/>
      <dgm:spPr/>
      <dgm:t>
        <a:bodyPr/>
        <a:lstStyle/>
        <a:p>
          <a:endParaRPr lang="ru-RU"/>
        </a:p>
      </dgm:t>
    </dgm:pt>
    <dgm:pt modelId="{B4E87566-35B4-4ADC-AB75-D133C07D2D2E}" type="sibTrans" cxnId="{DCF6AA5C-DA55-49AA-BD84-24D919D4E58B}">
      <dgm:prSet/>
      <dgm:spPr/>
      <dgm:t>
        <a:bodyPr/>
        <a:lstStyle/>
        <a:p>
          <a:endParaRPr lang="ru-RU"/>
        </a:p>
      </dgm:t>
    </dgm:pt>
    <dgm:pt modelId="{52F7D045-98C6-4EA4-AED2-8847CFC3143C}">
      <dgm:prSet/>
      <dgm:spPr>
        <a:solidFill>
          <a:srgbClr val="E79857"/>
        </a:solidFill>
      </dgm:spPr>
      <dgm:t>
        <a:bodyPr/>
        <a:lstStyle/>
        <a:p>
          <a:r>
            <a:rPr lang="ru-RU" b="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оценка эффективности деятельности учреждения</a:t>
          </a:r>
          <a:endParaRPr lang="ru-RU" b="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gm:t>
    </dgm:pt>
    <dgm:pt modelId="{329EE32D-CF9C-4447-A433-EF2AF28D3DF5}" type="parTrans" cxnId="{D17720FB-EA42-406C-8680-A15479DE493B}">
      <dgm:prSet/>
      <dgm:spPr/>
      <dgm:t>
        <a:bodyPr/>
        <a:lstStyle/>
        <a:p>
          <a:endParaRPr lang="ru-RU"/>
        </a:p>
      </dgm:t>
    </dgm:pt>
    <dgm:pt modelId="{C32E9648-58B2-41DD-B4EC-43A97EFC1383}" type="sibTrans" cxnId="{D17720FB-EA42-406C-8680-A15479DE493B}">
      <dgm:prSet/>
      <dgm:spPr/>
      <dgm:t>
        <a:bodyPr/>
        <a:lstStyle/>
        <a:p>
          <a:endParaRPr lang="ru-RU"/>
        </a:p>
      </dgm:t>
    </dgm:pt>
    <dgm:pt modelId="{AB58BB9E-138C-421F-A28A-B47E162D9F5B}" type="pres">
      <dgm:prSet presAssocID="{0BD52DA1-B353-4716-8066-E56E94B22CC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D36438-BA1E-4C73-AEDE-FA52592DC8AC}" type="pres">
      <dgm:prSet presAssocID="{B81EA13B-7A42-4D8F-9EE7-E64DD364F0DB}" presName="centerShape" presStyleLbl="node0" presStyleIdx="0" presStyleCnt="1"/>
      <dgm:spPr/>
      <dgm:t>
        <a:bodyPr/>
        <a:lstStyle/>
        <a:p>
          <a:endParaRPr lang="ru-RU"/>
        </a:p>
      </dgm:t>
    </dgm:pt>
    <dgm:pt modelId="{747B376F-0A2C-4E36-AAA1-3A437F83A8A5}" type="pres">
      <dgm:prSet presAssocID="{FA113658-624F-49E4-B831-8482FFF4913A}" presName="parTrans" presStyleLbl="sibTrans2D1" presStyleIdx="0" presStyleCnt="4"/>
      <dgm:spPr/>
      <dgm:t>
        <a:bodyPr/>
        <a:lstStyle/>
        <a:p>
          <a:endParaRPr lang="ru-RU"/>
        </a:p>
      </dgm:t>
    </dgm:pt>
    <dgm:pt modelId="{D042567B-A701-4314-899F-C07A2133FFB6}" type="pres">
      <dgm:prSet presAssocID="{FA113658-624F-49E4-B831-8482FFF4913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202938A5-F0F1-4388-B370-C616FBB1415A}" type="pres">
      <dgm:prSet presAssocID="{0E48AE4F-92BE-4CAE-BB4C-E9611837B1C3}" presName="node" presStyleLbl="node1" presStyleIdx="0" presStyleCnt="4" custScaleX="186354" custScaleY="845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D1719-610A-4CFC-B961-01EB752E1029}" type="pres">
      <dgm:prSet presAssocID="{F87805E2-1E4D-4858-B2D7-E3EF6701CEAB}" presName="parTrans" presStyleLbl="sibTrans2D1" presStyleIdx="1" presStyleCnt="4"/>
      <dgm:spPr/>
      <dgm:t>
        <a:bodyPr/>
        <a:lstStyle/>
        <a:p>
          <a:endParaRPr lang="ru-RU"/>
        </a:p>
      </dgm:t>
    </dgm:pt>
    <dgm:pt modelId="{4C5267F7-FD6C-4C9A-ABB6-C5D5C414AD0C}" type="pres">
      <dgm:prSet presAssocID="{F87805E2-1E4D-4858-B2D7-E3EF6701CEAB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16455CD4-9B61-4EF4-A240-7C6C06529A3B}" type="pres">
      <dgm:prSet presAssocID="{863E3C89-C03A-4D95-B2B6-6B466A1382F3}" presName="node" presStyleLbl="node1" presStyleIdx="1" presStyleCnt="4" custScaleX="172877" custRadScaleRad="126437" custRadScaleInc="-1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A50E0-3714-4184-8D7F-5A84DC72520E}" type="pres">
      <dgm:prSet presAssocID="{8425DD6D-90F6-427B-868C-A9282F24CFEA}" presName="parTrans" presStyleLbl="sibTrans2D1" presStyleIdx="2" presStyleCnt="4"/>
      <dgm:spPr/>
      <dgm:t>
        <a:bodyPr/>
        <a:lstStyle/>
        <a:p>
          <a:endParaRPr lang="ru-RU"/>
        </a:p>
      </dgm:t>
    </dgm:pt>
    <dgm:pt modelId="{AA8E0AD1-5EBD-4BB8-9749-BE031AF45B2C}" type="pres">
      <dgm:prSet presAssocID="{8425DD6D-90F6-427B-868C-A9282F24CFEA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C74BBEB9-1FC0-4FB0-A9D0-AA081D749578}" type="pres">
      <dgm:prSet presAssocID="{14B44E9F-809A-4CEF-A55B-B74E9B9D23C9}" presName="node" presStyleLbl="node1" presStyleIdx="2" presStyleCnt="4" custScaleX="172877" custScaleY="830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389247-8F02-4458-81FD-64C4E074285A}" type="pres">
      <dgm:prSet presAssocID="{329EE32D-CF9C-4447-A433-EF2AF28D3DF5}" presName="parTrans" presStyleLbl="sibTrans2D1" presStyleIdx="3" presStyleCnt="4"/>
      <dgm:spPr/>
      <dgm:t>
        <a:bodyPr/>
        <a:lstStyle/>
        <a:p>
          <a:endParaRPr lang="ru-RU"/>
        </a:p>
      </dgm:t>
    </dgm:pt>
    <dgm:pt modelId="{7967E216-EAE2-4ECA-9820-EBA98C2B9628}" type="pres">
      <dgm:prSet presAssocID="{329EE32D-CF9C-4447-A433-EF2AF28D3DF5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DAB36726-98CC-4F4D-84B5-7785F5E698E9}" type="pres">
      <dgm:prSet presAssocID="{52F7D045-98C6-4EA4-AED2-8847CFC3143C}" presName="node" presStyleLbl="node1" presStyleIdx="3" presStyleCnt="4" custScaleX="172877" custRadScaleRad="142320" custRadScaleInc="4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478FCB-24D8-4FB4-BB20-727E8A508FA8}" type="presOf" srcId="{863E3C89-C03A-4D95-B2B6-6B466A1382F3}" destId="{16455CD4-9B61-4EF4-A240-7C6C06529A3B}" srcOrd="0" destOrd="0" presId="urn:microsoft.com/office/officeart/2005/8/layout/radial5"/>
    <dgm:cxn modelId="{23BCBFD6-4A9B-49DE-9797-E23D53D67574}" type="presOf" srcId="{B81EA13B-7A42-4D8F-9EE7-E64DD364F0DB}" destId="{F1D36438-BA1E-4C73-AEDE-FA52592DC8AC}" srcOrd="0" destOrd="0" presId="urn:microsoft.com/office/officeart/2005/8/layout/radial5"/>
    <dgm:cxn modelId="{0F41FE74-1666-4D36-8BAA-EBC44DF5A567}" srcId="{B81EA13B-7A42-4D8F-9EE7-E64DD364F0DB}" destId="{0E48AE4F-92BE-4CAE-BB4C-E9611837B1C3}" srcOrd="0" destOrd="0" parTransId="{FA113658-624F-49E4-B831-8482FFF4913A}" sibTransId="{CDA8E1A8-DF25-4F8A-B7AB-81368C864520}"/>
    <dgm:cxn modelId="{DCF6AA5C-DA55-49AA-BD84-24D919D4E58B}" srcId="{B81EA13B-7A42-4D8F-9EE7-E64DD364F0DB}" destId="{14B44E9F-809A-4CEF-A55B-B74E9B9D23C9}" srcOrd="2" destOrd="0" parTransId="{8425DD6D-90F6-427B-868C-A9282F24CFEA}" sibTransId="{B4E87566-35B4-4ADC-AB75-D133C07D2D2E}"/>
    <dgm:cxn modelId="{AAAD964C-3AC0-49CF-AE69-D2CC2920A15D}" type="presOf" srcId="{F87805E2-1E4D-4858-B2D7-E3EF6701CEAB}" destId="{4C5267F7-FD6C-4C9A-ABB6-C5D5C414AD0C}" srcOrd="1" destOrd="0" presId="urn:microsoft.com/office/officeart/2005/8/layout/radial5"/>
    <dgm:cxn modelId="{4EDEA67A-10A8-4E19-A6CD-9D4C65AF0F2D}" type="presOf" srcId="{14B44E9F-809A-4CEF-A55B-B74E9B9D23C9}" destId="{C74BBEB9-1FC0-4FB0-A9D0-AA081D749578}" srcOrd="0" destOrd="0" presId="urn:microsoft.com/office/officeart/2005/8/layout/radial5"/>
    <dgm:cxn modelId="{75CA0AA5-E89A-4CCB-B701-CFB22C3CC21E}" srcId="{B81EA13B-7A42-4D8F-9EE7-E64DD364F0DB}" destId="{863E3C89-C03A-4D95-B2B6-6B466A1382F3}" srcOrd="1" destOrd="0" parTransId="{F87805E2-1E4D-4858-B2D7-E3EF6701CEAB}" sibTransId="{AD2F37E0-D24B-4C2A-AD90-48F981C5F345}"/>
    <dgm:cxn modelId="{2B808E30-DABD-44A3-BA55-7B73335BADBA}" type="presOf" srcId="{0BD52DA1-B353-4716-8066-E56E94B22CC6}" destId="{AB58BB9E-138C-421F-A28A-B47E162D9F5B}" srcOrd="0" destOrd="0" presId="urn:microsoft.com/office/officeart/2005/8/layout/radial5"/>
    <dgm:cxn modelId="{1CF3CB40-C6A2-4D62-B796-673AC9F94CB3}" type="presOf" srcId="{FA113658-624F-49E4-B831-8482FFF4913A}" destId="{D042567B-A701-4314-899F-C07A2133FFB6}" srcOrd="1" destOrd="0" presId="urn:microsoft.com/office/officeart/2005/8/layout/radial5"/>
    <dgm:cxn modelId="{A87AB7A6-07B4-4DB3-A0C7-60E34E6C5D52}" type="presOf" srcId="{329EE32D-CF9C-4447-A433-EF2AF28D3DF5}" destId="{FF389247-8F02-4458-81FD-64C4E074285A}" srcOrd="0" destOrd="0" presId="urn:microsoft.com/office/officeart/2005/8/layout/radial5"/>
    <dgm:cxn modelId="{F89664BB-D0F1-4BA3-A544-7F93FC6F9CE0}" type="presOf" srcId="{52F7D045-98C6-4EA4-AED2-8847CFC3143C}" destId="{DAB36726-98CC-4F4D-84B5-7785F5E698E9}" srcOrd="0" destOrd="0" presId="urn:microsoft.com/office/officeart/2005/8/layout/radial5"/>
    <dgm:cxn modelId="{D17720FB-EA42-406C-8680-A15479DE493B}" srcId="{B81EA13B-7A42-4D8F-9EE7-E64DD364F0DB}" destId="{52F7D045-98C6-4EA4-AED2-8847CFC3143C}" srcOrd="3" destOrd="0" parTransId="{329EE32D-CF9C-4447-A433-EF2AF28D3DF5}" sibTransId="{C32E9648-58B2-41DD-B4EC-43A97EFC1383}"/>
    <dgm:cxn modelId="{E274F9E7-FD55-490F-A461-A97336962BF6}" type="presOf" srcId="{8425DD6D-90F6-427B-868C-A9282F24CFEA}" destId="{387A50E0-3714-4184-8D7F-5A84DC72520E}" srcOrd="0" destOrd="0" presId="urn:microsoft.com/office/officeart/2005/8/layout/radial5"/>
    <dgm:cxn modelId="{8B0D3095-9DBD-47F2-9610-0F6B7AB63CBF}" type="presOf" srcId="{329EE32D-CF9C-4447-A433-EF2AF28D3DF5}" destId="{7967E216-EAE2-4ECA-9820-EBA98C2B9628}" srcOrd="1" destOrd="0" presId="urn:microsoft.com/office/officeart/2005/8/layout/radial5"/>
    <dgm:cxn modelId="{ACC3528D-C6D0-498D-81FD-C7426CF9AFAF}" srcId="{0BD52DA1-B353-4716-8066-E56E94B22CC6}" destId="{B81EA13B-7A42-4D8F-9EE7-E64DD364F0DB}" srcOrd="0" destOrd="0" parTransId="{C510BA8D-B464-4C37-A0AA-9975402AEC72}" sibTransId="{EA409133-45ED-4D8D-B933-16783F8BA61B}"/>
    <dgm:cxn modelId="{7B3D5E0D-4FC4-4A1E-B081-FE7803134378}" type="presOf" srcId="{FA113658-624F-49E4-B831-8482FFF4913A}" destId="{747B376F-0A2C-4E36-AAA1-3A437F83A8A5}" srcOrd="0" destOrd="0" presId="urn:microsoft.com/office/officeart/2005/8/layout/radial5"/>
    <dgm:cxn modelId="{B03796E8-4CED-46A7-BF01-9693BAC019B5}" type="presOf" srcId="{0E48AE4F-92BE-4CAE-BB4C-E9611837B1C3}" destId="{202938A5-F0F1-4388-B370-C616FBB1415A}" srcOrd="0" destOrd="0" presId="urn:microsoft.com/office/officeart/2005/8/layout/radial5"/>
    <dgm:cxn modelId="{E04AE792-B387-4B7C-B552-5D694BD33C06}" type="presOf" srcId="{8425DD6D-90F6-427B-868C-A9282F24CFEA}" destId="{AA8E0AD1-5EBD-4BB8-9749-BE031AF45B2C}" srcOrd="1" destOrd="0" presId="urn:microsoft.com/office/officeart/2005/8/layout/radial5"/>
    <dgm:cxn modelId="{81146CB2-E5ED-4310-B7C8-F93ACEDA0025}" type="presOf" srcId="{F87805E2-1E4D-4858-B2D7-E3EF6701CEAB}" destId="{4BBD1719-610A-4CFC-B961-01EB752E1029}" srcOrd="0" destOrd="0" presId="urn:microsoft.com/office/officeart/2005/8/layout/radial5"/>
    <dgm:cxn modelId="{989C6C31-679E-4DE9-B4AE-3E87340E67F1}" type="presParOf" srcId="{AB58BB9E-138C-421F-A28A-B47E162D9F5B}" destId="{F1D36438-BA1E-4C73-AEDE-FA52592DC8AC}" srcOrd="0" destOrd="0" presId="urn:microsoft.com/office/officeart/2005/8/layout/radial5"/>
    <dgm:cxn modelId="{602E303A-0041-4448-A251-4FDDB7A58EFD}" type="presParOf" srcId="{AB58BB9E-138C-421F-A28A-B47E162D9F5B}" destId="{747B376F-0A2C-4E36-AAA1-3A437F83A8A5}" srcOrd="1" destOrd="0" presId="urn:microsoft.com/office/officeart/2005/8/layout/radial5"/>
    <dgm:cxn modelId="{A8AD15DF-DA86-4E62-85B6-21FD410D5891}" type="presParOf" srcId="{747B376F-0A2C-4E36-AAA1-3A437F83A8A5}" destId="{D042567B-A701-4314-899F-C07A2133FFB6}" srcOrd="0" destOrd="0" presId="urn:microsoft.com/office/officeart/2005/8/layout/radial5"/>
    <dgm:cxn modelId="{142FF5C8-B8E5-490D-AEA2-96CE14C40464}" type="presParOf" srcId="{AB58BB9E-138C-421F-A28A-B47E162D9F5B}" destId="{202938A5-F0F1-4388-B370-C616FBB1415A}" srcOrd="2" destOrd="0" presId="urn:microsoft.com/office/officeart/2005/8/layout/radial5"/>
    <dgm:cxn modelId="{787E409C-3CC2-4C48-B0A7-2659B8A749CD}" type="presParOf" srcId="{AB58BB9E-138C-421F-A28A-B47E162D9F5B}" destId="{4BBD1719-610A-4CFC-B961-01EB752E1029}" srcOrd="3" destOrd="0" presId="urn:microsoft.com/office/officeart/2005/8/layout/radial5"/>
    <dgm:cxn modelId="{C58418C7-E3BA-44A8-BA26-D6919D4BFC09}" type="presParOf" srcId="{4BBD1719-610A-4CFC-B961-01EB752E1029}" destId="{4C5267F7-FD6C-4C9A-ABB6-C5D5C414AD0C}" srcOrd="0" destOrd="0" presId="urn:microsoft.com/office/officeart/2005/8/layout/radial5"/>
    <dgm:cxn modelId="{B779AD55-9C44-4EF5-A507-344C755599DA}" type="presParOf" srcId="{AB58BB9E-138C-421F-A28A-B47E162D9F5B}" destId="{16455CD4-9B61-4EF4-A240-7C6C06529A3B}" srcOrd="4" destOrd="0" presId="urn:microsoft.com/office/officeart/2005/8/layout/radial5"/>
    <dgm:cxn modelId="{40405BE2-9FED-4C0A-8DBD-B950ABB763CA}" type="presParOf" srcId="{AB58BB9E-138C-421F-A28A-B47E162D9F5B}" destId="{387A50E0-3714-4184-8D7F-5A84DC72520E}" srcOrd="5" destOrd="0" presId="urn:microsoft.com/office/officeart/2005/8/layout/radial5"/>
    <dgm:cxn modelId="{466173E2-8756-4643-9C34-BA429F7A8FA7}" type="presParOf" srcId="{387A50E0-3714-4184-8D7F-5A84DC72520E}" destId="{AA8E0AD1-5EBD-4BB8-9749-BE031AF45B2C}" srcOrd="0" destOrd="0" presId="urn:microsoft.com/office/officeart/2005/8/layout/radial5"/>
    <dgm:cxn modelId="{48DAECA4-AA6B-40D2-89D3-EA6561693263}" type="presParOf" srcId="{AB58BB9E-138C-421F-A28A-B47E162D9F5B}" destId="{C74BBEB9-1FC0-4FB0-A9D0-AA081D749578}" srcOrd="6" destOrd="0" presId="urn:microsoft.com/office/officeart/2005/8/layout/radial5"/>
    <dgm:cxn modelId="{023C12DF-BF1C-4DC0-B5CB-464E658DAF71}" type="presParOf" srcId="{AB58BB9E-138C-421F-A28A-B47E162D9F5B}" destId="{FF389247-8F02-4458-81FD-64C4E074285A}" srcOrd="7" destOrd="0" presId="urn:microsoft.com/office/officeart/2005/8/layout/radial5"/>
    <dgm:cxn modelId="{C45E0B19-3E4A-4BB5-8CAD-A64D0D348C35}" type="presParOf" srcId="{FF389247-8F02-4458-81FD-64C4E074285A}" destId="{7967E216-EAE2-4ECA-9820-EBA98C2B9628}" srcOrd="0" destOrd="0" presId="urn:microsoft.com/office/officeart/2005/8/layout/radial5"/>
    <dgm:cxn modelId="{225DE9ED-BE4B-4214-BDC1-98484EA7B25C}" type="presParOf" srcId="{AB58BB9E-138C-421F-A28A-B47E162D9F5B}" destId="{DAB36726-98CC-4F4D-84B5-7785F5E698E9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BE38521-7B62-4CBE-856B-29DB61CE6060}" type="doc">
      <dgm:prSet loTypeId="urn:microsoft.com/office/officeart/2005/8/layout/vList4#1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39392B99-E8C9-4EE4-929A-8AD1A1E07CD1}">
      <dgm:prSet phldrT="[Текст]"/>
      <dgm:spPr/>
      <dgm:t>
        <a:bodyPr/>
        <a:lstStyle/>
        <a:p>
          <a:r>
            <a:rPr lang="ru-RU" dirty="0" smtClean="0"/>
            <a:t>метод сравнения –  сравнение данных отчетного периода с показателями работы за соответствующий период прошлого года</a:t>
          </a:r>
          <a:endParaRPr lang="ru-RU" dirty="0"/>
        </a:p>
      </dgm:t>
    </dgm:pt>
    <dgm:pt modelId="{B7F4DD15-C766-4A52-AB8A-E538C0AC93ED}" type="parTrans" cxnId="{A89CF561-27DC-432D-A1A3-48EEB4F29365}">
      <dgm:prSet/>
      <dgm:spPr/>
      <dgm:t>
        <a:bodyPr/>
        <a:lstStyle/>
        <a:p>
          <a:endParaRPr lang="ru-RU"/>
        </a:p>
      </dgm:t>
    </dgm:pt>
    <dgm:pt modelId="{1D029C07-6F7F-4E9A-A8DA-1BF99CC370FF}" type="sibTrans" cxnId="{A89CF561-27DC-432D-A1A3-48EEB4F29365}">
      <dgm:prSet/>
      <dgm:spPr/>
      <dgm:t>
        <a:bodyPr/>
        <a:lstStyle/>
        <a:p>
          <a:endParaRPr lang="ru-RU"/>
        </a:p>
      </dgm:t>
    </dgm:pt>
    <dgm:pt modelId="{18F89C76-7179-463C-A80C-63F8BBF4BDD9}">
      <dgm:prSet/>
      <dgm:spPr/>
      <dgm:t>
        <a:bodyPr/>
        <a:lstStyle/>
        <a:p>
          <a:r>
            <a:rPr lang="ru-RU" dirty="0" smtClean="0"/>
            <a:t>социологический метод – сбор первичной информации с помощью опроса</a:t>
          </a:r>
          <a:endParaRPr lang="ru-RU" dirty="0"/>
        </a:p>
      </dgm:t>
    </dgm:pt>
    <dgm:pt modelId="{54DD9D9E-7064-4166-B7CC-A6E446A405C1}" type="parTrans" cxnId="{6D304A2F-1B9E-4A34-A122-939087BC6646}">
      <dgm:prSet/>
      <dgm:spPr/>
      <dgm:t>
        <a:bodyPr/>
        <a:lstStyle/>
        <a:p>
          <a:endParaRPr lang="ru-RU"/>
        </a:p>
      </dgm:t>
    </dgm:pt>
    <dgm:pt modelId="{88B25270-E608-4A83-95A9-1EF11A465F42}" type="sibTrans" cxnId="{6D304A2F-1B9E-4A34-A122-939087BC6646}">
      <dgm:prSet/>
      <dgm:spPr/>
      <dgm:t>
        <a:bodyPr/>
        <a:lstStyle/>
        <a:p>
          <a:endParaRPr lang="ru-RU"/>
        </a:p>
      </dgm:t>
    </dgm:pt>
    <dgm:pt modelId="{B50AC5DB-EA08-4CE8-81A6-521119B1F214}">
      <dgm:prSet/>
      <dgm:spPr/>
      <dgm:t>
        <a:bodyPr/>
        <a:lstStyle/>
        <a:p>
          <a:r>
            <a:rPr lang="ru-RU" dirty="0" smtClean="0"/>
            <a:t>метод оценки эффективности на основе удовлетворения потребностей обслуживаемых граждан –  выявление уровня удовлетворения потребности граждан</a:t>
          </a:r>
          <a:endParaRPr lang="ru-RU" dirty="0"/>
        </a:p>
      </dgm:t>
    </dgm:pt>
    <dgm:pt modelId="{C567AF49-C013-4487-AF36-CBDA9ADACBAB}" type="parTrans" cxnId="{9E57C9A6-F941-4B49-A7AF-9795473584F0}">
      <dgm:prSet/>
      <dgm:spPr/>
      <dgm:t>
        <a:bodyPr/>
        <a:lstStyle/>
        <a:p>
          <a:endParaRPr lang="ru-RU"/>
        </a:p>
      </dgm:t>
    </dgm:pt>
    <dgm:pt modelId="{D60B1A3B-8851-498B-9C2D-2FD14C3FE4AD}" type="sibTrans" cxnId="{9E57C9A6-F941-4B49-A7AF-9795473584F0}">
      <dgm:prSet/>
      <dgm:spPr/>
      <dgm:t>
        <a:bodyPr/>
        <a:lstStyle/>
        <a:p>
          <a:endParaRPr lang="ru-RU"/>
        </a:p>
      </dgm:t>
    </dgm:pt>
    <dgm:pt modelId="{2834295F-71EB-4A1D-BDCA-70082DD51655}">
      <dgm:prSet/>
      <dgm:spPr/>
      <dgm:t>
        <a:bodyPr/>
        <a:lstStyle/>
        <a:p>
          <a:r>
            <a:rPr lang="ru-RU" smtClean="0"/>
            <a:t>мониторинговые исследования</a:t>
          </a:r>
          <a:endParaRPr lang="ru-RU"/>
        </a:p>
      </dgm:t>
    </dgm:pt>
    <dgm:pt modelId="{C048B99E-DC90-4C5C-99CD-DDCDFE1F5EAB}" type="parTrans" cxnId="{3BB4C579-6343-4623-A460-CA6A225AF20C}">
      <dgm:prSet/>
      <dgm:spPr/>
      <dgm:t>
        <a:bodyPr/>
        <a:lstStyle/>
        <a:p>
          <a:endParaRPr lang="ru-RU"/>
        </a:p>
      </dgm:t>
    </dgm:pt>
    <dgm:pt modelId="{CEB088CA-49AC-4907-B880-950787F2E82A}" type="sibTrans" cxnId="{3BB4C579-6343-4623-A460-CA6A225AF20C}">
      <dgm:prSet/>
      <dgm:spPr/>
      <dgm:t>
        <a:bodyPr/>
        <a:lstStyle/>
        <a:p>
          <a:endParaRPr lang="ru-RU"/>
        </a:p>
      </dgm:t>
    </dgm:pt>
    <dgm:pt modelId="{16268037-809B-43F1-80EF-18ED83D22A2A}" type="pres">
      <dgm:prSet presAssocID="{DBE38521-7B62-4CBE-856B-29DB61CE606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8C285C-EE42-48A0-B724-E7508F3C061B}" type="pres">
      <dgm:prSet presAssocID="{39392B99-E8C9-4EE4-929A-8AD1A1E07CD1}" presName="comp" presStyleCnt="0"/>
      <dgm:spPr/>
    </dgm:pt>
    <dgm:pt modelId="{C7170570-8B51-404C-954B-94D7C0534909}" type="pres">
      <dgm:prSet presAssocID="{39392B99-E8C9-4EE4-929A-8AD1A1E07CD1}" presName="box" presStyleLbl="node1" presStyleIdx="0" presStyleCnt="4"/>
      <dgm:spPr/>
      <dgm:t>
        <a:bodyPr/>
        <a:lstStyle/>
        <a:p>
          <a:endParaRPr lang="ru-RU"/>
        </a:p>
      </dgm:t>
    </dgm:pt>
    <dgm:pt modelId="{0ECAA92D-C7E0-4271-AC1C-B5E9FA5FFE1F}" type="pres">
      <dgm:prSet presAssocID="{39392B99-E8C9-4EE4-929A-8AD1A1E07CD1}" presName="img" presStyleLbl="fgImgPlace1" presStyleIdx="0" presStyleCnt="4" custScaleX="8722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BCD50D8-DB8C-4952-9003-2200E96CB65C}" type="pres">
      <dgm:prSet presAssocID="{39392B99-E8C9-4EE4-929A-8AD1A1E07CD1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4E3F56-2935-4D7E-880B-7322C029EA5A}" type="pres">
      <dgm:prSet presAssocID="{1D029C07-6F7F-4E9A-A8DA-1BF99CC370FF}" presName="spacer" presStyleCnt="0"/>
      <dgm:spPr/>
    </dgm:pt>
    <dgm:pt modelId="{44BF27A9-A69B-4C7C-B0D7-F8216052FD0D}" type="pres">
      <dgm:prSet presAssocID="{18F89C76-7179-463C-A80C-63F8BBF4BDD9}" presName="comp" presStyleCnt="0"/>
      <dgm:spPr/>
    </dgm:pt>
    <dgm:pt modelId="{31D82701-05EF-4E9C-ADE7-9BEB90D4B3D7}" type="pres">
      <dgm:prSet presAssocID="{18F89C76-7179-463C-A80C-63F8BBF4BDD9}" presName="box" presStyleLbl="node1" presStyleIdx="1" presStyleCnt="4"/>
      <dgm:spPr/>
      <dgm:t>
        <a:bodyPr/>
        <a:lstStyle/>
        <a:p>
          <a:endParaRPr lang="ru-RU"/>
        </a:p>
      </dgm:t>
    </dgm:pt>
    <dgm:pt modelId="{249507B9-F7A7-4554-9294-18EAE46E876F}" type="pres">
      <dgm:prSet presAssocID="{18F89C76-7179-463C-A80C-63F8BBF4BDD9}" presName="img" presStyleLbl="fgImgPlace1" presStyleIdx="1" presStyleCnt="4" custScaleX="8722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EEB506D-3C34-488E-ADC1-7C819FD1D133}" type="pres">
      <dgm:prSet presAssocID="{18F89C76-7179-463C-A80C-63F8BBF4BDD9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30695-009B-4AC1-9D84-4BEDCEF354C7}" type="pres">
      <dgm:prSet presAssocID="{88B25270-E608-4A83-95A9-1EF11A465F42}" presName="spacer" presStyleCnt="0"/>
      <dgm:spPr/>
    </dgm:pt>
    <dgm:pt modelId="{011E931A-5C4C-4E81-B577-0B862BDB2F1C}" type="pres">
      <dgm:prSet presAssocID="{B50AC5DB-EA08-4CE8-81A6-521119B1F214}" presName="comp" presStyleCnt="0"/>
      <dgm:spPr/>
    </dgm:pt>
    <dgm:pt modelId="{6E25A42B-FFE1-4722-B4A0-6C86FA44E420}" type="pres">
      <dgm:prSet presAssocID="{B50AC5DB-EA08-4CE8-81A6-521119B1F214}" presName="box" presStyleLbl="node1" presStyleIdx="2" presStyleCnt="4"/>
      <dgm:spPr/>
      <dgm:t>
        <a:bodyPr/>
        <a:lstStyle/>
        <a:p>
          <a:endParaRPr lang="ru-RU"/>
        </a:p>
      </dgm:t>
    </dgm:pt>
    <dgm:pt modelId="{0E487535-C835-413E-8FB7-A96F7E9DF717}" type="pres">
      <dgm:prSet presAssocID="{B50AC5DB-EA08-4CE8-81A6-521119B1F214}" presName="img" presStyleLbl="fgImgPlace1" presStyleIdx="2" presStyleCnt="4" custScaleX="8722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0B0ABDE-C3E7-4783-BC34-5E5478AB022E}" type="pres">
      <dgm:prSet presAssocID="{B50AC5DB-EA08-4CE8-81A6-521119B1F214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3F5A97-79F5-40C4-B487-191BED12742B}" type="pres">
      <dgm:prSet presAssocID="{D60B1A3B-8851-498B-9C2D-2FD14C3FE4AD}" presName="spacer" presStyleCnt="0"/>
      <dgm:spPr/>
    </dgm:pt>
    <dgm:pt modelId="{EB5F9DC3-2273-48AD-84F6-AD3852C756F6}" type="pres">
      <dgm:prSet presAssocID="{2834295F-71EB-4A1D-BDCA-70082DD51655}" presName="comp" presStyleCnt="0"/>
      <dgm:spPr/>
    </dgm:pt>
    <dgm:pt modelId="{CA51D940-BC99-4947-B2FA-64022EA9F706}" type="pres">
      <dgm:prSet presAssocID="{2834295F-71EB-4A1D-BDCA-70082DD51655}" presName="box" presStyleLbl="node1" presStyleIdx="3" presStyleCnt="4"/>
      <dgm:spPr/>
      <dgm:t>
        <a:bodyPr/>
        <a:lstStyle/>
        <a:p>
          <a:endParaRPr lang="ru-RU"/>
        </a:p>
      </dgm:t>
    </dgm:pt>
    <dgm:pt modelId="{A8B59E5A-5D2E-4CEC-BF1E-3D35F2730D5C}" type="pres">
      <dgm:prSet presAssocID="{2834295F-71EB-4A1D-BDCA-70082DD51655}" presName="img" presStyleLbl="fgImgPlace1" presStyleIdx="3" presStyleCnt="4" custScaleX="8722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A717A36F-7EA5-45BB-905C-A5FCAD7784A8}" type="pres">
      <dgm:prSet presAssocID="{2834295F-71EB-4A1D-BDCA-70082DD5165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9CF561-27DC-432D-A1A3-48EEB4F29365}" srcId="{DBE38521-7B62-4CBE-856B-29DB61CE6060}" destId="{39392B99-E8C9-4EE4-929A-8AD1A1E07CD1}" srcOrd="0" destOrd="0" parTransId="{B7F4DD15-C766-4A52-AB8A-E538C0AC93ED}" sibTransId="{1D029C07-6F7F-4E9A-A8DA-1BF99CC370FF}"/>
    <dgm:cxn modelId="{9E57C9A6-F941-4B49-A7AF-9795473584F0}" srcId="{DBE38521-7B62-4CBE-856B-29DB61CE6060}" destId="{B50AC5DB-EA08-4CE8-81A6-521119B1F214}" srcOrd="2" destOrd="0" parTransId="{C567AF49-C013-4487-AF36-CBDA9ADACBAB}" sibTransId="{D60B1A3B-8851-498B-9C2D-2FD14C3FE4AD}"/>
    <dgm:cxn modelId="{A89B440F-AFD5-4879-AF2B-A9C4C51449CC}" type="presOf" srcId="{2834295F-71EB-4A1D-BDCA-70082DD51655}" destId="{A717A36F-7EA5-45BB-905C-A5FCAD7784A8}" srcOrd="1" destOrd="0" presId="urn:microsoft.com/office/officeart/2005/8/layout/vList4#1"/>
    <dgm:cxn modelId="{A08EB73D-6143-49D6-987E-804535088F08}" type="presOf" srcId="{DBE38521-7B62-4CBE-856B-29DB61CE6060}" destId="{16268037-809B-43F1-80EF-18ED83D22A2A}" srcOrd="0" destOrd="0" presId="urn:microsoft.com/office/officeart/2005/8/layout/vList4#1"/>
    <dgm:cxn modelId="{3BB4C579-6343-4623-A460-CA6A225AF20C}" srcId="{DBE38521-7B62-4CBE-856B-29DB61CE6060}" destId="{2834295F-71EB-4A1D-BDCA-70082DD51655}" srcOrd="3" destOrd="0" parTransId="{C048B99E-DC90-4C5C-99CD-DDCDFE1F5EAB}" sibTransId="{CEB088CA-49AC-4907-B880-950787F2E82A}"/>
    <dgm:cxn modelId="{FF03AFA2-07C4-4495-B8F3-0573B8926BC5}" type="presOf" srcId="{2834295F-71EB-4A1D-BDCA-70082DD51655}" destId="{CA51D940-BC99-4947-B2FA-64022EA9F706}" srcOrd="0" destOrd="0" presId="urn:microsoft.com/office/officeart/2005/8/layout/vList4#1"/>
    <dgm:cxn modelId="{87A878F5-B693-4B83-8AA1-CF83FAD21722}" type="presOf" srcId="{39392B99-E8C9-4EE4-929A-8AD1A1E07CD1}" destId="{C7170570-8B51-404C-954B-94D7C0534909}" srcOrd="0" destOrd="0" presId="urn:microsoft.com/office/officeart/2005/8/layout/vList4#1"/>
    <dgm:cxn modelId="{CD014757-9D90-4B4C-8B5B-E418755EEFAA}" type="presOf" srcId="{18F89C76-7179-463C-A80C-63F8BBF4BDD9}" destId="{31D82701-05EF-4E9C-ADE7-9BEB90D4B3D7}" srcOrd="0" destOrd="0" presId="urn:microsoft.com/office/officeart/2005/8/layout/vList4#1"/>
    <dgm:cxn modelId="{1E99E272-9652-4BDC-B8C7-5B3A44427693}" type="presOf" srcId="{B50AC5DB-EA08-4CE8-81A6-521119B1F214}" destId="{90B0ABDE-C3E7-4783-BC34-5E5478AB022E}" srcOrd="1" destOrd="0" presId="urn:microsoft.com/office/officeart/2005/8/layout/vList4#1"/>
    <dgm:cxn modelId="{D5D8F8FE-7399-44FF-935F-D1C12E571FA4}" type="presOf" srcId="{39392B99-E8C9-4EE4-929A-8AD1A1E07CD1}" destId="{ABCD50D8-DB8C-4952-9003-2200E96CB65C}" srcOrd="1" destOrd="0" presId="urn:microsoft.com/office/officeart/2005/8/layout/vList4#1"/>
    <dgm:cxn modelId="{6D304A2F-1B9E-4A34-A122-939087BC6646}" srcId="{DBE38521-7B62-4CBE-856B-29DB61CE6060}" destId="{18F89C76-7179-463C-A80C-63F8BBF4BDD9}" srcOrd="1" destOrd="0" parTransId="{54DD9D9E-7064-4166-B7CC-A6E446A405C1}" sibTransId="{88B25270-E608-4A83-95A9-1EF11A465F42}"/>
    <dgm:cxn modelId="{5F7C674E-1C48-4D24-BACA-F3755AA1C0D2}" type="presOf" srcId="{B50AC5DB-EA08-4CE8-81A6-521119B1F214}" destId="{6E25A42B-FFE1-4722-B4A0-6C86FA44E420}" srcOrd="0" destOrd="0" presId="urn:microsoft.com/office/officeart/2005/8/layout/vList4#1"/>
    <dgm:cxn modelId="{E983E29B-3131-446A-9B72-01DB3DA1C2F6}" type="presOf" srcId="{18F89C76-7179-463C-A80C-63F8BBF4BDD9}" destId="{1EEB506D-3C34-488E-ADC1-7C819FD1D133}" srcOrd="1" destOrd="0" presId="urn:microsoft.com/office/officeart/2005/8/layout/vList4#1"/>
    <dgm:cxn modelId="{9F5A0A5C-FB22-4561-9DCD-106AF1CA5F9F}" type="presParOf" srcId="{16268037-809B-43F1-80EF-18ED83D22A2A}" destId="{C08C285C-EE42-48A0-B724-E7508F3C061B}" srcOrd="0" destOrd="0" presId="urn:microsoft.com/office/officeart/2005/8/layout/vList4#1"/>
    <dgm:cxn modelId="{5B21BE09-5BC4-4B7E-817D-35F3F9FB9D2E}" type="presParOf" srcId="{C08C285C-EE42-48A0-B724-E7508F3C061B}" destId="{C7170570-8B51-404C-954B-94D7C0534909}" srcOrd="0" destOrd="0" presId="urn:microsoft.com/office/officeart/2005/8/layout/vList4#1"/>
    <dgm:cxn modelId="{AC543DA8-E5BA-4A12-9ECB-DBEA8B8DD3AB}" type="presParOf" srcId="{C08C285C-EE42-48A0-B724-E7508F3C061B}" destId="{0ECAA92D-C7E0-4271-AC1C-B5E9FA5FFE1F}" srcOrd="1" destOrd="0" presId="urn:microsoft.com/office/officeart/2005/8/layout/vList4#1"/>
    <dgm:cxn modelId="{2C84731C-532E-42B6-B15E-8B2CE5594B15}" type="presParOf" srcId="{C08C285C-EE42-48A0-B724-E7508F3C061B}" destId="{ABCD50D8-DB8C-4952-9003-2200E96CB65C}" srcOrd="2" destOrd="0" presId="urn:microsoft.com/office/officeart/2005/8/layout/vList4#1"/>
    <dgm:cxn modelId="{5D69A521-53ED-4FAA-B8D5-5FD703A8F912}" type="presParOf" srcId="{16268037-809B-43F1-80EF-18ED83D22A2A}" destId="{B74E3F56-2935-4D7E-880B-7322C029EA5A}" srcOrd="1" destOrd="0" presId="urn:microsoft.com/office/officeart/2005/8/layout/vList4#1"/>
    <dgm:cxn modelId="{AD8019B3-500D-4422-B9CD-F3CFA2C45603}" type="presParOf" srcId="{16268037-809B-43F1-80EF-18ED83D22A2A}" destId="{44BF27A9-A69B-4C7C-B0D7-F8216052FD0D}" srcOrd="2" destOrd="0" presId="urn:microsoft.com/office/officeart/2005/8/layout/vList4#1"/>
    <dgm:cxn modelId="{0B8C422D-D129-4B5E-82CD-38EF1CF8534A}" type="presParOf" srcId="{44BF27A9-A69B-4C7C-B0D7-F8216052FD0D}" destId="{31D82701-05EF-4E9C-ADE7-9BEB90D4B3D7}" srcOrd="0" destOrd="0" presId="urn:microsoft.com/office/officeart/2005/8/layout/vList4#1"/>
    <dgm:cxn modelId="{70EFAEBD-A954-4DB1-90B1-4168587B6056}" type="presParOf" srcId="{44BF27A9-A69B-4C7C-B0D7-F8216052FD0D}" destId="{249507B9-F7A7-4554-9294-18EAE46E876F}" srcOrd="1" destOrd="0" presId="urn:microsoft.com/office/officeart/2005/8/layout/vList4#1"/>
    <dgm:cxn modelId="{A88ACAA7-857F-4763-8BC9-2960E13EF512}" type="presParOf" srcId="{44BF27A9-A69B-4C7C-B0D7-F8216052FD0D}" destId="{1EEB506D-3C34-488E-ADC1-7C819FD1D133}" srcOrd="2" destOrd="0" presId="urn:microsoft.com/office/officeart/2005/8/layout/vList4#1"/>
    <dgm:cxn modelId="{89E36B5D-CF78-457D-B57B-06AF8C9AC999}" type="presParOf" srcId="{16268037-809B-43F1-80EF-18ED83D22A2A}" destId="{96C30695-009B-4AC1-9D84-4BEDCEF354C7}" srcOrd="3" destOrd="0" presId="urn:microsoft.com/office/officeart/2005/8/layout/vList4#1"/>
    <dgm:cxn modelId="{19D4B289-5F8C-41EC-8156-4C0A86466A6D}" type="presParOf" srcId="{16268037-809B-43F1-80EF-18ED83D22A2A}" destId="{011E931A-5C4C-4E81-B577-0B862BDB2F1C}" srcOrd="4" destOrd="0" presId="urn:microsoft.com/office/officeart/2005/8/layout/vList4#1"/>
    <dgm:cxn modelId="{6CA7C104-CE26-49AE-802D-C0C07B4365FC}" type="presParOf" srcId="{011E931A-5C4C-4E81-B577-0B862BDB2F1C}" destId="{6E25A42B-FFE1-4722-B4A0-6C86FA44E420}" srcOrd="0" destOrd="0" presId="urn:microsoft.com/office/officeart/2005/8/layout/vList4#1"/>
    <dgm:cxn modelId="{FEC55383-8CD4-4EE3-B464-338188DD815A}" type="presParOf" srcId="{011E931A-5C4C-4E81-B577-0B862BDB2F1C}" destId="{0E487535-C835-413E-8FB7-A96F7E9DF717}" srcOrd="1" destOrd="0" presId="urn:microsoft.com/office/officeart/2005/8/layout/vList4#1"/>
    <dgm:cxn modelId="{8E9FE363-4758-4272-A9BB-7F529BAE73D6}" type="presParOf" srcId="{011E931A-5C4C-4E81-B577-0B862BDB2F1C}" destId="{90B0ABDE-C3E7-4783-BC34-5E5478AB022E}" srcOrd="2" destOrd="0" presId="urn:microsoft.com/office/officeart/2005/8/layout/vList4#1"/>
    <dgm:cxn modelId="{4C2189C8-D595-4701-9A87-300769C91FC4}" type="presParOf" srcId="{16268037-809B-43F1-80EF-18ED83D22A2A}" destId="{343F5A97-79F5-40C4-B487-191BED12742B}" srcOrd="5" destOrd="0" presId="urn:microsoft.com/office/officeart/2005/8/layout/vList4#1"/>
    <dgm:cxn modelId="{EE11288B-7010-4ABF-A04E-5012CD1EB7E2}" type="presParOf" srcId="{16268037-809B-43F1-80EF-18ED83D22A2A}" destId="{EB5F9DC3-2273-48AD-84F6-AD3852C756F6}" srcOrd="6" destOrd="0" presId="urn:microsoft.com/office/officeart/2005/8/layout/vList4#1"/>
    <dgm:cxn modelId="{D79D4F05-2080-4A7B-94C4-F34EC2492E9A}" type="presParOf" srcId="{EB5F9DC3-2273-48AD-84F6-AD3852C756F6}" destId="{CA51D940-BC99-4947-B2FA-64022EA9F706}" srcOrd="0" destOrd="0" presId="urn:microsoft.com/office/officeart/2005/8/layout/vList4#1"/>
    <dgm:cxn modelId="{72360700-0542-4867-8E34-03E01F7008A0}" type="presParOf" srcId="{EB5F9DC3-2273-48AD-84F6-AD3852C756F6}" destId="{A8B59E5A-5D2E-4CEC-BF1E-3D35F2730D5C}" srcOrd="1" destOrd="0" presId="urn:microsoft.com/office/officeart/2005/8/layout/vList4#1"/>
    <dgm:cxn modelId="{D1452B14-5C42-4D34-BBA4-B1AD0E1272E8}" type="presParOf" srcId="{EB5F9DC3-2273-48AD-84F6-AD3852C756F6}" destId="{A717A36F-7EA5-45BB-905C-A5FCAD7784A8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BE38521-7B62-4CBE-856B-29DB61CE6060}" type="doc">
      <dgm:prSet loTypeId="urn:microsoft.com/office/officeart/2005/8/layout/vList4#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39392B99-E8C9-4EE4-929A-8AD1A1E07CD1}">
      <dgm:prSet phldrT="[Текст]"/>
      <dgm:spPr/>
      <dgm:t>
        <a:bodyPr/>
        <a:lstStyle/>
        <a:p>
          <a:r>
            <a:rPr lang="ru-RU" dirty="0" smtClean="0"/>
            <a:t>параметрические методы -сравнение того, что положено гражданам при получении по стандартам, с тем, что фактически выполняется в процессе социального обслуживания</a:t>
          </a:r>
          <a:endParaRPr lang="ru-RU" dirty="0"/>
        </a:p>
      </dgm:t>
    </dgm:pt>
    <dgm:pt modelId="{B7F4DD15-C766-4A52-AB8A-E538C0AC93ED}" type="parTrans" cxnId="{A89CF561-27DC-432D-A1A3-48EEB4F29365}">
      <dgm:prSet/>
      <dgm:spPr/>
      <dgm:t>
        <a:bodyPr/>
        <a:lstStyle/>
        <a:p>
          <a:endParaRPr lang="ru-RU"/>
        </a:p>
      </dgm:t>
    </dgm:pt>
    <dgm:pt modelId="{1D029C07-6F7F-4E9A-A8DA-1BF99CC370FF}" type="sibTrans" cxnId="{A89CF561-27DC-432D-A1A3-48EEB4F29365}">
      <dgm:prSet/>
      <dgm:spPr/>
      <dgm:t>
        <a:bodyPr/>
        <a:lstStyle/>
        <a:p>
          <a:endParaRPr lang="ru-RU"/>
        </a:p>
      </dgm:t>
    </dgm:pt>
    <dgm:pt modelId="{2BB5751E-96B3-4DFF-9D43-10664662113D}">
      <dgm:prSet/>
      <dgm:spPr/>
      <dgm:t>
        <a:bodyPr/>
        <a:lstStyle/>
        <a:p>
          <a:r>
            <a:rPr lang="ru-RU" dirty="0" smtClean="0"/>
            <a:t>метод экспертной оценки –  оценка работы учреждения общественными советами</a:t>
          </a:r>
          <a:endParaRPr lang="ru-RU" dirty="0"/>
        </a:p>
      </dgm:t>
    </dgm:pt>
    <dgm:pt modelId="{420D7B5B-9A45-4FE9-8515-4FBAB5A7E1A0}" type="parTrans" cxnId="{36646A1A-51E5-4923-AC76-A118097F21E3}">
      <dgm:prSet/>
      <dgm:spPr/>
      <dgm:t>
        <a:bodyPr/>
        <a:lstStyle/>
        <a:p>
          <a:endParaRPr lang="ru-RU"/>
        </a:p>
      </dgm:t>
    </dgm:pt>
    <dgm:pt modelId="{CB3BF14D-47AE-4261-8A7D-1770FDEE5088}" type="sibTrans" cxnId="{36646A1A-51E5-4923-AC76-A118097F21E3}">
      <dgm:prSet/>
      <dgm:spPr/>
      <dgm:t>
        <a:bodyPr/>
        <a:lstStyle/>
        <a:p>
          <a:endParaRPr lang="ru-RU"/>
        </a:p>
      </dgm:t>
    </dgm:pt>
    <dgm:pt modelId="{86F023B9-5CE1-442D-957E-72E9AE9785BA}">
      <dgm:prSet/>
      <dgm:spPr/>
      <dgm:t>
        <a:bodyPr/>
        <a:lstStyle/>
        <a:p>
          <a:r>
            <a:rPr lang="ru-RU" dirty="0" smtClean="0"/>
            <a:t>метод оценки затрат – анализ соотношения фактической и плановой стоимости услуг</a:t>
          </a:r>
          <a:endParaRPr lang="ru-RU" dirty="0"/>
        </a:p>
      </dgm:t>
    </dgm:pt>
    <dgm:pt modelId="{948785CA-6C61-47D8-8F6E-0ECE00C412BB}" type="parTrans" cxnId="{4ECBD868-BCD8-458D-BCD9-61FB899DA1A5}">
      <dgm:prSet/>
      <dgm:spPr/>
      <dgm:t>
        <a:bodyPr/>
        <a:lstStyle/>
        <a:p>
          <a:endParaRPr lang="ru-RU"/>
        </a:p>
      </dgm:t>
    </dgm:pt>
    <dgm:pt modelId="{093DC558-C96B-4A93-9268-697461D33024}" type="sibTrans" cxnId="{4ECBD868-BCD8-458D-BCD9-61FB899DA1A5}">
      <dgm:prSet/>
      <dgm:spPr/>
      <dgm:t>
        <a:bodyPr/>
        <a:lstStyle/>
        <a:p>
          <a:endParaRPr lang="ru-RU"/>
        </a:p>
      </dgm:t>
    </dgm:pt>
    <dgm:pt modelId="{BEF7771E-2A02-473C-AC14-2E373C34AD61}">
      <dgm:prSet/>
      <dgm:spPr/>
      <dgm:t>
        <a:bodyPr/>
        <a:lstStyle/>
        <a:p>
          <a:r>
            <a:rPr lang="ru-RU" dirty="0" smtClean="0"/>
            <a:t>метод оценки факторов эффективности и неэффективности – систематизация факторов эффективности и факторы неэффективности</a:t>
          </a:r>
          <a:endParaRPr lang="ru-RU" dirty="0"/>
        </a:p>
      </dgm:t>
    </dgm:pt>
    <dgm:pt modelId="{54390553-63C6-4A7F-B0C8-5A9C3D571A74}" type="parTrans" cxnId="{A3CEF5E5-E726-429C-9933-9943BFD386D3}">
      <dgm:prSet/>
      <dgm:spPr/>
      <dgm:t>
        <a:bodyPr/>
        <a:lstStyle/>
        <a:p>
          <a:endParaRPr lang="ru-RU"/>
        </a:p>
      </dgm:t>
    </dgm:pt>
    <dgm:pt modelId="{90FDC1B2-8A5E-4521-815F-83CE763C063D}" type="sibTrans" cxnId="{A3CEF5E5-E726-429C-9933-9943BFD386D3}">
      <dgm:prSet/>
      <dgm:spPr/>
      <dgm:t>
        <a:bodyPr/>
        <a:lstStyle/>
        <a:p>
          <a:endParaRPr lang="ru-RU"/>
        </a:p>
      </dgm:t>
    </dgm:pt>
    <dgm:pt modelId="{16268037-809B-43F1-80EF-18ED83D22A2A}" type="pres">
      <dgm:prSet presAssocID="{DBE38521-7B62-4CBE-856B-29DB61CE606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8C285C-EE42-48A0-B724-E7508F3C061B}" type="pres">
      <dgm:prSet presAssocID="{39392B99-E8C9-4EE4-929A-8AD1A1E07CD1}" presName="comp" presStyleCnt="0"/>
      <dgm:spPr/>
    </dgm:pt>
    <dgm:pt modelId="{C7170570-8B51-404C-954B-94D7C0534909}" type="pres">
      <dgm:prSet presAssocID="{39392B99-E8C9-4EE4-929A-8AD1A1E07CD1}" presName="box" presStyleLbl="node1" presStyleIdx="0" presStyleCnt="4"/>
      <dgm:spPr/>
      <dgm:t>
        <a:bodyPr/>
        <a:lstStyle/>
        <a:p>
          <a:endParaRPr lang="ru-RU"/>
        </a:p>
      </dgm:t>
    </dgm:pt>
    <dgm:pt modelId="{0ECAA92D-C7E0-4271-AC1C-B5E9FA5FFE1F}" type="pres">
      <dgm:prSet presAssocID="{39392B99-E8C9-4EE4-929A-8AD1A1E07CD1}" presName="img" presStyleLbl="fgImgPlace1" presStyleIdx="0" presStyleCnt="4" custScaleX="78824" custLinFactNeighborX="-13613" custLinFactNeighborY="321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BCD50D8-DB8C-4952-9003-2200E96CB65C}" type="pres">
      <dgm:prSet presAssocID="{39392B99-E8C9-4EE4-929A-8AD1A1E07CD1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4E3F56-2935-4D7E-880B-7322C029EA5A}" type="pres">
      <dgm:prSet presAssocID="{1D029C07-6F7F-4E9A-A8DA-1BF99CC370FF}" presName="spacer" presStyleCnt="0"/>
      <dgm:spPr/>
    </dgm:pt>
    <dgm:pt modelId="{208B31C0-B29D-4D64-9952-F2D4E78E48A8}" type="pres">
      <dgm:prSet presAssocID="{2BB5751E-96B3-4DFF-9D43-10664662113D}" presName="comp" presStyleCnt="0"/>
      <dgm:spPr/>
    </dgm:pt>
    <dgm:pt modelId="{89F5F113-9B96-4910-AE5D-47DD6565E0BF}" type="pres">
      <dgm:prSet presAssocID="{2BB5751E-96B3-4DFF-9D43-10664662113D}" presName="box" presStyleLbl="node1" presStyleIdx="1" presStyleCnt="4"/>
      <dgm:spPr/>
      <dgm:t>
        <a:bodyPr/>
        <a:lstStyle/>
        <a:p>
          <a:endParaRPr lang="ru-RU"/>
        </a:p>
      </dgm:t>
    </dgm:pt>
    <dgm:pt modelId="{B43F2286-6D80-44B6-89CA-7008B5C733C2}" type="pres">
      <dgm:prSet presAssocID="{2BB5751E-96B3-4DFF-9D43-10664662113D}" presName="img" presStyleLbl="fgImgPlace1" presStyleIdx="1" presStyleCnt="4" custScaleX="78824" custLinFactNeighborX="-13613" custLinFactNeighborY="321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6E44B45-E45D-4B57-85BC-7886BAD95E5A}" type="pres">
      <dgm:prSet presAssocID="{2BB5751E-96B3-4DFF-9D43-10664662113D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37754A-6C1B-4FA4-9226-A4A1B7DCC0A4}" type="pres">
      <dgm:prSet presAssocID="{CB3BF14D-47AE-4261-8A7D-1770FDEE5088}" presName="spacer" presStyleCnt="0"/>
      <dgm:spPr/>
    </dgm:pt>
    <dgm:pt modelId="{3B872842-66D4-4B9D-B13D-4F0DF78D7FEC}" type="pres">
      <dgm:prSet presAssocID="{86F023B9-5CE1-442D-957E-72E9AE9785BA}" presName="comp" presStyleCnt="0"/>
      <dgm:spPr/>
    </dgm:pt>
    <dgm:pt modelId="{B747F2FD-C554-427A-80A6-0142AD97157A}" type="pres">
      <dgm:prSet presAssocID="{86F023B9-5CE1-442D-957E-72E9AE9785BA}" presName="box" presStyleLbl="node1" presStyleIdx="2" presStyleCnt="4"/>
      <dgm:spPr/>
      <dgm:t>
        <a:bodyPr/>
        <a:lstStyle/>
        <a:p>
          <a:endParaRPr lang="ru-RU"/>
        </a:p>
      </dgm:t>
    </dgm:pt>
    <dgm:pt modelId="{04AD97F2-3C62-4AE9-BB6D-5AB4A5B52F3B}" type="pres">
      <dgm:prSet presAssocID="{86F023B9-5CE1-442D-957E-72E9AE9785BA}" presName="img" presStyleLbl="fgImgPlace1" presStyleIdx="2" presStyleCnt="4" custScaleX="78824" custLinFactNeighborX="-13613" custLinFactNeighborY="321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018AC9D-0A6A-4963-8873-79B32DC46433}" type="pres">
      <dgm:prSet presAssocID="{86F023B9-5CE1-442D-957E-72E9AE9785BA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E312E-FDE0-4B27-B26B-F171D449D51E}" type="pres">
      <dgm:prSet presAssocID="{093DC558-C96B-4A93-9268-697461D33024}" presName="spacer" presStyleCnt="0"/>
      <dgm:spPr/>
    </dgm:pt>
    <dgm:pt modelId="{8D0F5E8B-64C5-422C-822B-B5BDA7B86D37}" type="pres">
      <dgm:prSet presAssocID="{BEF7771E-2A02-473C-AC14-2E373C34AD61}" presName="comp" presStyleCnt="0"/>
      <dgm:spPr/>
    </dgm:pt>
    <dgm:pt modelId="{92792E0A-7115-45C5-B518-F35C89D11F64}" type="pres">
      <dgm:prSet presAssocID="{BEF7771E-2A02-473C-AC14-2E373C34AD61}" presName="box" presStyleLbl="node1" presStyleIdx="3" presStyleCnt="4"/>
      <dgm:spPr/>
      <dgm:t>
        <a:bodyPr/>
        <a:lstStyle/>
        <a:p>
          <a:endParaRPr lang="ru-RU"/>
        </a:p>
      </dgm:t>
    </dgm:pt>
    <dgm:pt modelId="{AB8737DF-6CC2-4D7F-ADBA-BC40027CE6B6}" type="pres">
      <dgm:prSet presAssocID="{BEF7771E-2A02-473C-AC14-2E373C34AD61}" presName="img" presStyleLbl="fgImgPlace1" presStyleIdx="3" presStyleCnt="4" custScaleX="78824" custLinFactNeighborX="-13613" custLinFactNeighborY="321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7D7EE63A-FE7C-44DF-85D9-8471FA255DA4}" type="pres">
      <dgm:prSet presAssocID="{BEF7771E-2A02-473C-AC14-2E373C34AD61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E14483-71C2-4243-AFA7-9B74340E019F}" type="presOf" srcId="{39392B99-E8C9-4EE4-929A-8AD1A1E07CD1}" destId="{ABCD50D8-DB8C-4952-9003-2200E96CB65C}" srcOrd="1" destOrd="0" presId="urn:microsoft.com/office/officeart/2005/8/layout/vList4#2"/>
    <dgm:cxn modelId="{7AC9A26F-2B79-40D6-A4FF-5746DBE354A1}" type="presOf" srcId="{BEF7771E-2A02-473C-AC14-2E373C34AD61}" destId="{7D7EE63A-FE7C-44DF-85D9-8471FA255DA4}" srcOrd="1" destOrd="0" presId="urn:microsoft.com/office/officeart/2005/8/layout/vList4#2"/>
    <dgm:cxn modelId="{A89CF561-27DC-432D-A1A3-48EEB4F29365}" srcId="{DBE38521-7B62-4CBE-856B-29DB61CE6060}" destId="{39392B99-E8C9-4EE4-929A-8AD1A1E07CD1}" srcOrd="0" destOrd="0" parTransId="{B7F4DD15-C766-4A52-AB8A-E538C0AC93ED}" sibTransId="{1D029C07-6F7F-4E9A-A8DA-1BF99CC370FF}"/>
    <dgm:cxn modelId="{836DD50C-8901-4439-81B1-55591509B107}" type="presOf" srcId="{2BB5751E-96B3-4DFF-9D43-10664662113D}" destId="{B6E44B45-E45D-4B57-85BC-7886BAD95E5A}" srcOrd="1" destOrd="0" presId="urn:microsoft.com/office/officeart/2005/8/layout/vList4#2"/>
    <dgm:cxn modelId="{00466DA1-E313-4226-A4A7-65719CD426B6}" type="presOf" srcId="{86F023B9-5CE1-442D-957E-72E9AE9785BA}" destId="{B747F2FD-C554-427A-80A6-0142AD97157A}" srcOrd="0" destOrd="0" presId="urn:microsoft.com/office/officeart/2005/8/layout/vList4#2"/>
    <dgm:cxn modelId="{ED644101-2130-4A7E-B111-4AE6B6F65650}" type="presOf" srcId="{2BB5751E-96B3-4DFF-9D43-10664662113D}" destId="{89F5F113-9B96-4910-AE5D-47DD6565E0BF}" srcOrd="0" destOrd="0" presId="urn:microsoft.com/office/officeart/2005/8/layout/vList4#2"/>
    <dgm:cxn modelId="{9C5C6DF9-C479-4A30-8421-B879A1E989BC}" type="presOf" srcId="{DBE38521-7B62-4CBE-856B-29DB61CE6060}" destId="{16268037-809B-43F1-80EF-18ED83D22A2A}" srcOrd="0" destOrd="0" presId="urn:microsoft.com/office/officeart/2005/8/layout/vList4#2"/>
    <dgm:cxn modelId="{A52E5A8B-EE62-40E2-8D72-551554BEA1BD}" type="presOf" srcId="{39392B99-E8C9-4EE4-929A-8AD1A1E07CD1}" destId="{C7170570-8B51-404C-954B-94D7C0534909}" srcOrd="0" destOrd="0" presId="urn:microsoft.com/office/officeart/2005/8/layout/vList4#2"/>
    <dgm:cxn modelId="{52D0A665-1C41-4D6D-97AA-0A6FBC8E6A7B}" type="presOf" srcId="{86F023B9-5CE1-442D-957E-72E9AE9785BA}" destId="{1018AC9D-0A6A-4963-8873-79B32DC46433}" srcOrd="1" destOrd="0" presId="urn:microsoft.com/office/officeart/2005/8/layout/vList4#2"/>
    <dgm:cxn modelId="{4ECBD868-BCD8-458D-BCD9-61FB899DA1A5}" srcId="{DBE38521-7B62-4CBE-856B-29DB61CE6060}" destId="{86F023B9-5CE1-442D-957E-72E9AE9785BA}" srcOrd="2" destOrd="0" parTransId="{948785CA-6C61-47D8-8F6E-0ECE00C412BB}" sibTransId="{093DC558-C96B-4A93-9268-697461D33024}"/>
    <dgm:cxn modelId="{A3CEF5E5-E726-429C-9933-9943BFD386D3}" srcId="{DBE38521-7B62-4CBE-856B-29DB61CE6060}" destId="{BEF7771E-2A02-473C-AC14-2E373C34AD61}" srcOrd="3" destOrd="0" parTransId="{54390553-63C6-4A7F-B0C8-5A9C3D571A74}" sibTransId="{90FDC1B2-8A5E-4521-815F-83CE763C063D}"/>
    <dgm:cxn modelId="{97603614-C4A2-4D63-AB75-5EF7CAF29BD9}" type="presOf" srcId="{BEF7771E-2A02-473C-AC14-2E373C34AD61}" destId="{92792E0A-7115-45C5-B518-F35C89D11F64}" srcOrd="0" destOrd="0" presId="urn:microsoft.com/office/officeart/2005/8/layout/vList4#2"/>
    <dgm:cxn modelId="{36646A1A-51E5-4923-AC76-A118097F21E3}" srcId="{DBE38521-7B62-4CBE-856B-29DB61CE6060}" destId="{2BB5751E-96B3-4DFF-9D43-10664662113D}" srcOrd="1" destOrd="0" parTransId="{420D7B5B-9A45-4FE9-8515-4FBAB5A7E1A0}" sibTransId="{CB3BF14D-47AE-4261-8A7D-1770FDEE5088}"/>
    <dgm:cxn modelId="{0837EA8D-BA27-46B8-ADAB-F1756899AA42}" type="presParOf" srcId="{16268037-809B-43F1-80EF-18ED83D22A2A}" destId="{C08C285C-EE42-48A0-B724-E7508F3C061B}" srcOrd="0" destOrd="0" presId="urn:microsoft.com/office/officeart/2005/8/layout/vList4#2"/>
    <dgm:cxn modelId="{AE4EB788-15FE-45E2-95FF-DAE2901EEA7F}" type="presParOf" srcId="{C08C285C-EE42-48A0-B724-E7508F3C061B}" destId="{C7170570-8B51-404C-954B-94D7C0534909}" srcOrd="0" destOrd="0" presId="urn:microsoft.com/office/officeart/2005/8/layout/vList4#2"/>
    <dgm:cxn modelId="{A74D42AC-306E-4A48-B00F-0EDFF0901E89}" type="presParOf" srcId="{C08C285C-EE42-48A0-B724-E7508F3C061B}" destId="{0ECAA92D-C7E0-4271-AC1C-B5E9FA5FFE1F}" srcOrd="1" destOrd="0" presId="urn:microsoft.com/office/officeart/2005/8/layout/vList4#2"/>
    <dgm:cxn modelId="{8E514852-5D6F-4E27-8A73-72F5EE52A16A}" type="presParOf" srcId="{C08C285C-EE42-48A0-B724-E7508F3C061B}" destId="{ABCD50D8-DB8C-4952-9003-2200E96CB65C}" srcOrd="2" destOrd="0" presId="urn:microsoft.com/office/officeart/2005/8/layout/vList4#2"/>
    <dgm:cxn modelId="{7700A1B7-A2B2-4E64-8B75-9C8AAC848394}" type="presParOf" srcId="{16268037-809B-43F1-80EF-18ED83D22A2A}" destId="{B74E3F56-2935-4D7E-880B-7322C029EA5A}" srcOrd="1" destOrd="0" presId="urn:microsoft.com/office/officeart/2005/8/layout/vList4#2"/>
    <dgm:cxn modelId="{66084C9E-B9AE-4DBA-9607-894CCE3593F0}" type="presParOf" srcId="{16268037-809B-43F1-80EF-18ED83D22A2A}" destId="{208B31C0-B29D-4D64-9952-F2D4E78E48A8}" srcOrd="2" destOrd="0" presId="urn:microsoft.com/office/officeart/2005/8/layout/vList4#2"/>
    <dgm:cxn modelId="{BEA01550-F9DC-49DE-85FF-0015FCC7522C}" type="presParOf" srcId="{208B31C0-B29D-4D64-9952-F2D4E78E48A8}" destId="{89F5F113-9B96-4910-AE5D-47DD6565E0BF}" srcOrd="0" destOrd="0" presId="urn:microsoft.com/office/officeart/2005/8/layout/vList4#2"/>
    <dgm:cxn modelId="{ECD655BA-E5D5-400C-877A-66C604FFB12E}" type="presParOf" srcId="{208B31C0-B29D-4D64-9952-F2D4E78E48A8}" destId="{B43F2286-6D80-44B6-89CA-7008B5C733C2}" srcOrd="1" destOrd="0" presId="urn:microsoft.com/office/officeart/2005/8/layout/vList4#2"/>
    <dgm:cxn modelId="{33A936C8-A4F5-4BAE-809C-3234300ECBF5}" type="presParOf" srcId="{208B31C0-B29D-4D64-9952-F2D4E78E48A8}" destId="{B6E44B45-E45D-4B57-85BC-7886BAD95E5A}" srcOrd="2" destOrd="0" presId="urn:microsoft.com/office/officeart/2005/8/layout/vList4#2"/>
    <dgm:cxn modelId="{302304AF-50C7-4698-87EB-C5D6F9F3BB19}" type="presParOf" srcId="{16268037-809B-43F1-80EF-18ED83D22A2A}" destId="{7337754A-6C1B-4FA4-9226-A4A1B7DCC0A4}" srcOrd="3" destOrd="0" presId="urn:microsoft.com/office/officeart/2005/8/layout/vList4#2"/>
    <dgm:cxn modelId="{7D62595E-8848-43D5-927D-8CE4EE6AA432}" type="presParOf" srcId="{16268037-809B-43F1-80EF-18ED83D22A2A}" destId="{3B872842-66D4-4B9D-B13D-4F0DF78D7FEC}" srcOrd="4" destOrd="0" presId="urn:microsoft.com/office/officeart/2005/8/layout/vList4#2"/>
    <dgm:cxn modelId="{774441E8-1D38-40D4-8012-F66BF623950A}" type="presParOf" srcId="{3B872842-66D4-4B9D-B13D-4F0DF78D7FEC}" destId="{B747F2FD-C554-427A-80A6-0142AD97157A}" srcOrd="0" destOrd="0" presId="urn:microsoft.com/office/officeart/2005/8/layout/vList4#2"/>
    <dgm:cxn modelId="{36BD16ED-2CB7-48C2-8147-CE8407429274}" type="presParOf" srcId="{3B872842-66D4-4B9D-B13D-4F0DF78D7FEC}" destId="{04AD97F2-3C62-4AE9-BB6D-5AB4A5B52F3B}" srcOrd="1" destOrd="0" presId="urn:microsoft.com/office/officeart/2005/8/layout/vList4#2"/>
    <dgm:cxn modelId="{7CB5D4D2-308D-42E7-8F01-E961B5908C4E}" type="presParOf" srcId="{3B872842-66D4-4B9D-B13D-4F0DF78D7FEC}" destId="{1018AC9D-0A6A-4963-8873-79B32DC46433}" srcOrd="2" destOrd="0" presId="urn:microsoft.com/office/officeart/2005/8/layout/vList4#2"/>
    <dgm:cxn modelId="{9A8B608B-518A-4545-B330-99033D95BD87}" type="presParOf" srcId="{16268037-809B-43F1-80EF-18ED83D22A2A}" destId="{E66E312E-FDE0-4B27-B26B-F171D449D51E}" srcOrd="5" destOrd="0" presId="urn:microsoft.com/office/officeart/2005/8/layout/vList4#2"/>
    <dgm:cxn modelId="{51DC5760-690B-4B7A-BD65-7EE3E375DA12}" type="presParOf" srcId="{16268037-809B-43F1-80EF-18ED83D22A2A}" destId="{8D0F5E8B-64C5-422C-822B-B5BDA7B86D37}" srcOrd="6" destOrd="0" presId="urn:microsoft.com/office/officeart/2005/8/layout/vList4#2"/>
    <dgm:cxn modelId="{CF96BB3B-58F7-46E3-A83F-B437C7AC9943}" type="presParOf" srcId="{8D0F5E8B-64C5-422C-822B-B5BDA7B86D37}" destId="{92792E0A-7115-45C5-B518-F35C89D11F64}" srcOrd="0" destOrd="0" presId="urn:microsoft.com/office/officeart/2005/8/layout/vList4#2"/>
    <dgm:cxn modelId="{46F89A18-C42F-44D8-8693-7105C2F05C17}" type="presParOf" srcId="{8D0F5E8B-64C5-422C-822B-B5BDA7B86D37}" destId="{AB8737DF-6CC2-4D7F-ADBA-BC40027CE6B6}" srcOrd="1" destOrd="0" presId="urn:microsoft.com/office/officeart/2005/8/layout/vList4#2"/>
    <dgm:cxn modelId="{7BE42A67-35D6-4A1C-9E68-00D704AB0F3D}" type="presParOf" srcId="{8D0F5E8B-64C5-422C-822B-B5BDA7B86D37}" destId="{7D7EE63A-FE7C-44DF-85D9-8471FA255DA4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10DB1F-B862-486F-9B91-7AC78880CD03}" type="doc">
      <dgm:prSet loTypeId="urn:microsoft.com/office/officeart/2005/8/layout/process4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081BEFF-93BF-4A09-9354-6AF3A6BCC62A}">
      <dgm:prSet phldrT="[Текст]"/>
      <dgm:spPr/>
      <dgm:t>
        <a:bodyPr/>
        <a:lstStyle/>
        <a:p>
          <a:r>
            <a:rPr lang="ru-RU" dirty="0" smtClean="0"/>
            <a:t>Общественный Совет</a:t>
          </a:r>
          <a:endParaRPr lang="ru-RU" dirty="0"/>
        </a:p>
      </dgm:t>
    </dgm:pt>
    <dgm:pt modelId="{44C0465D-6493-442A-96CA-6E6F7BB96362}" type="parTrans" cxnId="{0329B01C-850A-495B-942B-048772B5D60D}">
      <dgm:prSet/>
      <dgm:spPr/>
      <dgm:t>
        <a:bodyPr/>
        <a:lstStyle/>
        <a:p>
          <a:endParaRPr lang="ru-RU"/>
        </a:p>
      </dgm:t>
    </dgm:pt>
    <dgm:pt modelId="{F1BD4E07-10A1-46A5-A70D-0E64D35F4DAD}" type="sibTrans" cxnId="{0329B01C-850A-495B-942B-048772B5D60D}">
      <dgm:prSet/>
      <dgm:spPr/>
      <dgm:t>
        <a:bodyPr/>
        <a:lstStyle/>
        <a:p>
          <a:endParaRPr lang="ru-RU"/>
        </a:p>
      </dgm:t>
    </dgm:pt>
    <dgm:pt modelId="{FEB1AC75-97CC-4CB0-B1D2-693FB88CC52C}">
      <dgm:prSet phldrT="[Текст]" custT="1"/>
      <dgm:spPr/>
      <dgm:t>
        <a:bodyPr/>
        <a:lstStyle/>
        <a:p>
          <a:r>
            <a:rPr lang="ru-RU" sz="1500" dirty="0" smtClean="0"/>
            <a:t>информация о результатах оценки </a:t>
          </a:r>
          <a:endParaRPr lang="ru-RU" sz="1500" dirty="0"/>
        </a:p>
      </dgm:t>
    </dgm:pt>
    <dgm:pt modelId="{9103D62D-06AA-4FBE-ADB3-2EAE611D3D38}" type="parTrans" cxnId="{ECF505B1-8FE5-428E-8C14-204DC6620C7B}">
      <dgm:prSet/>
      <dgm:spPr/>
      <dgm:t>
        <a:bodyPr/>
        <a:lstStyle/>
        <a:p>
          <a:endParaRPr lang="ru-RU"/>
        </a:p>
      </dgm:t>
    </dgm:pt>
    <dgm:pt modelId="{2DCFFEB9-6588-4280-926E-E2FE27F24B08}" type="sibTrans" cxnId="{ECF505B1-8FE5-428E-8C14-204DC6620C7B}">
      <dgm:prSet/>
      <dgm:spPr/>
      <dgm:t>
        <a:bodyPr/>
        <a:lstStyle/>
        <a:p>
          <a:endParaRPr lang="ru-RU"/>
        </a:p>
      </dgm:t>
    </dgm:pt>
    <dgm:pt modelId="{17EE6882-00C1-4362-A9D8-7AD6B0B1802A}">
      <dgm:prSet phldrT="[Текст]" custT="1"/>
      <dgm:spPr/>
      <dgm:t>
        <a:bodyPr/>
        <a:lstStyle/>
        <a:p>
          <a:r>
            <a:rPr lang="ru-RU" sz="1500" dirty="0" smtClean="0"/>
            <a:t>предложения об улучшении качества работы учреждения</a:t>
          </a:r>
          <a:endParaRPr lang="ru-RU" sz="1500" dirty="0"/>
        </a:p>
      </dgm:t>
    </dgm:pt>
    <dgm:pt modelId="{761FA989-C7AB-4B1C-95DF-7D3C218CAAE3}" type="parTrans" cxnId="{9CC245AF-4D7C-4FFD-93A9-BACCBFA0C604}">
      <dgm:prSet/>
      <dgm:spPr/>
      <dgm:t>
        <a:bodyPr/>
        <a:lstStyle/>
        <a:p>
          <a:endParaRPr lang="ru-RU"/>
        </a:p>
      </dgm:t>
    </dgm:pt>
    <dgm:pt modelId="{6E10385E-B0BE-4895-B4E5-BE7920C1E28E}" type="sibTrans" cxnId="{9CC245AF-4D7C-4FFD-93A9-BACCBFA0C604}">
      <dgm:prSet/>
      <dgm:spPr/>
      <dgm:t>
        <a:bodyPr/>
        <a:lstStyle/>
        <a:p>
          <a:endParaRPr lang="ru-RU"/>
        </a:p>
      </dgm:t>
    </dgm:pt>
    <dgm:pt modelId="{9ED02ED5-0A6C-4A9C-857A-D1FEA7039AE1}">
      <dgm:prSet phldrT="[Текст]"/>
      <dgm:spPr/>
      <dgm:t>
        <a:bodyPr/>
        <a:lstStyle/>
        <a:p>
          <a:r>
            <a:rPr lang="ru-RU" dirty="0" smtClean="0"/>
            <a:t>Министерство</a:t>
          </a:r>
          <a:endParaRPr lang="ru-RU" dirty="0"/>
        </a:p>
      </dgm:t>
    </dgm:pt>
    <dgm:pt modelId="{24CA0F57-659B-42AC-812E-22CFF2AC8930}" type="parTrans" cxnId="{4C180D65-211C-4ABC-A0DD-11CC84C15B0F}">
      <dgm:prSet/>
      <dgm:spPr/>
      <dgm:t>
        <a:bodyPr/>
        <a:lstStyle/>
        <a:p>
          <a:endParaRPr lang="ru-RU"/>
        </a:p>
      </dgm:t>
    </dgm:pt>
    <dgm:pt modelId="{33642616-7855-4CBB-9C00-9A9FA8C6C824}" type="sibTrans" cxnId="{4C180D65-211C-4ABC-A0DD-11CC84C15B0F}">
      <dgm:prSet/>
      <dgm:spPr/>
      <dgm:t>
        <a:bodyPr/>
        <a:lstStyle/>
        <a:p>
          <a:endParaRPr lang="ru-RU"/>
        </a:p>
      </dgm:t>
    </dgm:pt>
    <dgm:pt modelId="{520B8CA8-F674-4F77-BF17-053DBD8567DD}">
      <dgm:prSet phldrT="[Текст]" custT="1"/>
      <dgm:spPr/>
      <dgm:t>
        <a:bodyPr/>
        <a:lstStyle/>
        <a:p>
          <a:r>
            <a:rPr lang="ru-RU" sz="1500" dirty="0" smtClean="0"/>
            <a:t>Предложения по улучшению качества работы учреждения</a:t>
          </a:r>
          <a:endParaRPr lang="ru-RU" sz="1500" dirty="0"/>
        </a:p>
      </dgm:t>
    </dgm:pt>
    <dgm:pt modelId="{EBF26079-388A-4A31-B702-C2CFDA2FBC1E}" type="parTrans" cxnId="{F4B7CCED-C33B-400F-B483-2930465E4500}">
      <dgm:prSet/>
      <dgm:spPr/>
      <dgm:t>
        <a:bodyPr/>
        <a:lstStyle/>
        <a:p>
          <a:endParaRPr lang="ru-RU"/>
        </a:p>
      </dgm:t>
    </dgm:pt>
    <dgm:pt modelId="{34166EEB-1250-40C4-96C5-42AB94B4CCC9}" type="sibTrans" cxnId="{F4B7CCED-C33B-400F-B483-2930465E4500}">
      <dgm:prSet/>
      <dgm:spPr/>
      <dgm:t>
        <a:bodyPr/>
        <a:lstStyle/>
        <a:p>
          <a:endParaRPr lang="ru-RU"/>
        </a:p>
      </dgm:t>
    </dgm:pt>
    <dgm:pt modelId="{119CBC7B-48FB-4DBB-9AB9-A14D4DBCAA0B}">
      <dgm:prSet phldrT="[Текст]" custT="1"/>
      <dgm:spPr/>
      <dgm:t>
        <a:bodyPr/>
        <a:lstStyle/>
        <a:p>
          <a:r>
            <a:rPr lang="ru-RU" sz="1500" dirty="0" smtClean="0"/>
            <a:t>Учитывает итоги оценки при стимулировании руководителя учреждения</a:t>
          </a:r>
          <a:endParaRPr lang="ru-RU" sz="1500" dirty="0"/>
        </a:p>
      </dgm:t>
    </dgm:pt>
    <dgm:pt modelId="{C887AB71-B89D-43B6-A3C3-D23B9DBA7640}" type="parTrans" cxnId="{36BEB455-B9E4-4DC2-8C93-BA21D69B4BCB}">
      <dgm:prSet/>
      <dgm:spPr/>
      <dgm:t>
        <a:bodyPr/>
        <a:lstStyle/>
        <a:p>
          <a:endParaRPr lang="ru-RU"/>
        </a:p>
      </dgm:t>
    </dgm:pt>
    <dgm:pt modelId="{029ADCCE-AA6A-4710-BC64-4DAF34063BA1}" type="sibTrans" cxnId="{36BEB455-B9E4-4DC2-8C93-BA21D69B4BCB}">
      <dgm:prSet/>
      <dgm:spPr/>
      <dgm:t>
        <a:bodyPr/>
        <a:lstStyle/>
        <a:p>
          <a:endParaRPr lang="ru-RU"/>
        </a:p>
      </dgm:t>
    </dgm:pt>
    <dgm:pt modelId="{E079ABF9-3EE9-4663-ADA4-C193FCC4DD9F}">
      <dgm:prSet phldrT="[Текст]"/>
      <dgm:spPr/>
      <dgm:t>
        <a:bodyPr/>
        <a:lstStyle/>
        <a:p>
          <a:r>
            <a:rPr lang="ru-RU" dirty="0" smtClean="0"/>
            <a:t>Учреждение</a:t>
          </a:r>
          <a:endParaRPr lang="ru-RU" dirty="0"/>
        </a:p>
      </dgm:t>
    </dgm:pt>
    <dgm:pt modelId="{08F6084D-E681-4595-BE87-E5C3C626DAED}" type="parTrans" cxnId="{29D840A2-A4AE-440C-B435-6313897130A5}">
      <dgm:prSet/>
      <dgm:spPr/>
      <dgm:t>
        <a:bodyPr/>
        <a:lstStyle/>
        <a:p>
          <a:endParaRPr lang="ru-RU"/>
        </a:p>
      </dgm:t>
    </dgm:pt>
    <dgm:pt modelId="{853B1E7A-4176-4267-8B00-929808C0AADF}" type="sibTrans" cxnId="{29D840A2-A4AE-440C-B435-6313897130A5}">
      <dgm:prSet/>
      <dgm:spPr/>
      <dgm:t>
        <a:bodyPr/>
        <a:lstStyle/>
        <a:p>
          <a:endParaRPr lang="ru-RU"/>
        </a:p>
      </dgm:t>
    </dgm:pt>
    <dgm:pt modelId="{70DA2E6B-0CB9-4A78-8CCD-D72B9270E48F}">
      <dgm:prSet phldrT="[Текст]" custT="1"/>
      <dgm:spPr/>
      <dgm:t>
        <a:bodyPr/>
        <a:lstStyle/>
        <a:p>
          <a:r>
            <a:rPr lang="ru-RU" sz="1500" dirty="0" smtClean="0"/>
            <a:t>Разрабатывает план улучшения  качества работы и размещение его в сети Интернет</a:t>
          </a:r>
          <a:endParaRPr lang="ru-RU" sz="1500" dirty="0"/>
        </a:p>
      </dgm:t>
    </dgm:pt>
    <dgm:pt modelId="{FE040024-6827-4317-8026-565B54065BDB}" type="parTrans" cxnId="{7759647C-3E69-4B8B-8D46-E499882328EA}">
      <dgm:prSet/>
      <dgm:spPr/>
      <dgm:t>
        <a:bodyPr/>
        <a:lstStyle/>
        <a:p>
          <a:endParaRPr lang="ru-RU"/>
        </a:p>
      </dgm:t>
    </dgm:pt>
    <dgm:pt modelId="{70D0066B-EE20-40AE-95CF-3A4EB4C0685C}" type="sibTrans" cxnId="{7759647C-3E69-4B8B-8D46-E499882328EA}">
      <dgm:prSet/>
      <dgm:spPr/>
      <dgm:t>
        <a:bodyPr/>
        <a:lstStyle/>
        <a:p>
          <a:endParaRPr lang="ru-RU"/>
        </a:p>
      </dgm:t>
    </dgm:pt>
    <dgm:pt modelId="{296C05E0-5CA3-4CB1-A12E-FABBFCA63527}">
      <dgm:prSet phldrT="[Текст]" custT="1"/>
      <dgm:spPr/>
      <dgm:t>
        <a:bodyPr/>
        <a:lstStyle/>
        <a:p>
          <a:r>
            <a:rPr lang="ru-RU" sz="1500" dirty="0" smtClean="0"/>
            <a:t>Реализация разработанного плана</a:t>
          </a:r>
          <a:endParaRPr lang="ru-RU" sz="1500" dirty="0"/>
        </a:p>
      </dgm:t>
    </dgm:pt>
    <dgm:pt modelId="{9FE019D0-8F10-4371-A6EC-0EABFAD7A547}" type="parTrans" cxnId="{65D9233C-BC4A-43B6-A698-B06AB00DA8BC}">
      <dgm:prSet/>
      <dgm:spPr/>
      <dgm:t>
        <a:bodyPr/>
        <a:lstStyle/>
        <a:p>
          <a:endParaRPr lang="ru-RU"/>
        </a:p>
      </dgm:t>
    </dgm:pt>
    <dgm:pt modelId="{46907E10-702F-49DF-A6B2-E307A5B9620D}" type="sibTrans" cxnId="{65D9233C-BC4A-43B6-A698-B06AB00DA8BC}">
      <dgm:prSet/>
      <dgm:spPr/>
      <dgm:t>
        <a:bodyPr/>
        <a:lstStyle/>
        <a:p>
          <a:endParaRPr lang="ru-RU"/>
        </a:p>
      </dgm:t>
    </dgm:pt>
    <dgm:pt modelId="{3B3004BF-3400-4FD3-8378-5F6DD0DD52F4}" type="pres">
      <dgm:prSet presAssocID="{E610DB1F-B862-486F-9B91-7AC78880CD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F4938C-C6C4-4BA7-99D5-EC7FD4DE9121}" type="pres">
      <dgm:prSet presAssocID="{E079ABF9-3EE9-4663-ADA4-C193FCC4DD9F}" presName="boxAndChildren" presStyleCnt="0"/>
      <dgm:spPr/>
    </dgm:pt>
    <dgm:pt modelId="{979257F8-2AF1-4698-81E0-280C6CC66961}" type="pres">
      <dgm:prSet presAssocID="{E079ABF9-3EE9-4663-ADA4-C193FCC4DD9F}" presName="parentTextBox" presStyleLbl="node1" presStyleIdx="0" presStyleCnt="3"/>
      <dgm:spPr/>
      <dgm:t>
        <a:bodyPr/>
        <a:lstStyle/>
        <a:p>
          <a:endParaRPr lang="ru-RU"/>
        </a:p>
      </dgm:t>
    </dgm:pt>
    <dgm:pt modelId="{67C7C3C5-4602-4930-B97D-D9BD9E344185}" type="pres">
      <dgm:prSet presAssocID="{E079ABF9-3EE9-4663-ADA4-C193FCC4DD9F}" presName="entireBox" presStyleLbl="node1" presStyleIdx="0" presStyleCnt="3"/>
      <dgm:spPr/>
      <dgm:t>
        <a:bodyPr/>
        <a:lstStyle/>
        <a:p>
          <a:endParaRPr lang="ru-RU"/>
        </a:p>
      </dgm:t>
    </dgm:pt>
    <dgm:pt modelId="{2F64D7EF-70F6-4364-BA33-E4B2185A4106}" type="pres">
      <dgm:prSet presAssocID="{E079ABF9-3EE9-4663-ADA4-C193FCC4DD9F}" presName="descendantBox" presStyleCnt="0"/>
      <dgm:spPr/>
    </dgm:pt>
    <dgm:pt modelId="{11F0B124-4C8D-40DD-9AA3-5D4BFC4CF139}" type="pres">
      <dgm:prSet presAssocID="{70DA2E6B-0CB9-4A78-8CCD-D72B9270E48F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98F93-1D35-42C5-9E6C-A71204F53E24}" type="pres">
      <dgm:prSet presAssocID="{296C05E0-5CA3-4CB1-A12E-FABBFCA63527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5F7BC3-0B65-4228-AA52-7F651C02E1E3}" type="pres">
      <dgm:prSet presAssocID="{33642616-7855-4CBB-9C00-9A9FA8C6C824}" presName="sp" presStyleCnt="0"/>
      <dgm:spPr/>
    </dgm:pt>
    <dgm:pt modelId="{E438E73B-FCB8-4CC6-B63E-17547FA08626}" type="pres">
      <dgm:prSet presAssocID="{9ED02ED5-0A6C-4A9C-857A-D1FEA7039AE1}" presName="arrowAndChildren" presStyleCnt="0"/>
      <dgm:spPr/>
    </dgm:pt>
    <dgm:pt modelId="{6E02675C-8C47-4049-9754-C90BCD987D33}" type="pres">
      <dgm:prSet presAssocID="{9ED02ED5-0A6C-4A9C-857A-D1FEA7039AE1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37857386-0E81-4EAB-9491-5EFBC67C86FF}" type="pres">
      <dgm:prSet presAssocID="{9ED02ED5-0A6C-4A9C-857A-D1FEA7039AE1}" presName="arrow" presStyleLbl="node1" presStyleIdx="1" presStyleCnt="3"/>
      <dgm:spPr/>
      <dgm:t>
        <a:bodyPr/>
        <a:lstStyle/>
        <a:p>
          <a:endParaRPr lang="ru-RU"/>
        </a:p>
      </dgm:t>
    </dgm:pt>
    <dgm:pt modelId="{55F5F145-CFED-47CC-BEEE-503BBECD6628}" type="pres">
      <dgm:prSet presAssocID="{9ED02ED5-0A6C-4A9C-857A-D1FEA7039AE1}" presName="descendantArrow" presStyleCnt="0"/>
      <dgm:spPr/>
    </dgm:pt>
    <dgm:pt modelId="{30948EB5-CB24-428C-9879-7FD92D2CED2C}" type="pres">
      <dgm:prSet presAssocID="{520B8CA8-F674-4F77-BF17-053DBD8567DD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ACC5B4-48BF-403F-B351-389CD9185127}" type="pres">
      <dgm:prSet presAssocID="{119CBC7B-48FB-4DBB-9AB9-A14D4DBCAA0B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54E348-EEDA-4815-BADD-4E6C186D9C51}" type="pres">
      <dgm:prSet presAssocID="{F1BD4E07-10A1-46A5-A70D-0E64D35F4DAD}" presName="sp" presStyleCnt="0"/>
      <dgm:spPr/>
    </dgm:pt>
    <dgm:pt modelId="{009AC990-E3E7-4750-A226-819B872E26DA}" type="pres">
      <dgm:prSet presAssocID="{9081BEFF-93BF-4A09-9354-6AF3A6BCC62A}" presName="arrowAndChildren" presStyleCnt="0"/>
      <dgm:spPr/>
    </dgm:pt>
    <dgm:pt modelId="{10BCD635-15C4-4E67-89DD-5ACC99CB81F4}" type="pres">
      <dgm:prSet presAssocID="{9081BEFF-93BF-4A09-9354-6AF3A6BCC62A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8655BDDB-3002-48A2-AC0C-9F7D0B283471}" type="pres">
      <dgm:prSet presAssocID="{9081BEFF-93BF-4A09-9354-6AF3A6BCC62A}" presName="arrow" presStyleLbl="node1" presStyleIdx="2" presStyleCnt="3"/>
      <dgm:spPr/>
      <dgm:t>
        <a:bodyPr/>
        <a:lstStyle/>
        <a:p>
          <a:endParaRPr lang="ru-RU"/>
        </a:p>
      </dgm:t>
    </dgm:pt>
    <dgm:pt modelId="{5C802AE1-0904-4793-9148-008707D148C8}" type="pres">
      <dgm:prSet presAssocID="{9081BEFF-93BF-4A09-9354-6AF3A6BCC62A}" presName="descendantArrow" presStyleCnt="0"/>
      <dgm:spPr/>
    </dgm:pt>
    <dgm:pt modelId="{EE7E9E9E-4182-4AB7-976E-78430E63F98F}" type="pres">
      <dgm:prSet presAssocID="{FEB1AC75-97CC-4CB0-B1D2-693FB88CC52C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A56A3-F322-47E0-A6FE-8ADC6C661414}" type="pres">
      <dgm:prSet presAssocID="{17EE6882-00C1-4362-A9D8-7AD6B0B1802A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9E926A-877A-435B-851A-972B7367A1E7}" type="presOf" srcId="{70DA2E6B-0CB9-4A78-8CCD-D72B9270E48F}" destId="{11F0B124-4C8D-40DD-9AA3-5D4BFC4CF139}" srcOrd="0" destOrd="0" presId="urn:microsoft.com/office/officeart/2005/8/layout/process4"/>
    <dgm:cxn modelId="{89B7765A-62DE-4F6F-ADF8-E1F8DDB75348}" type="presOf" srcId="{9ED02ED5-0A6C-4A9C-857A-D1FEA7039AE1}" destId="{37857386-0E81-4EAB-9491-5EFBC67C86FF}" srcOrd="1" destOrd="0" presId="urn:microsoft.com/office/officeart/2005/8/layout/process4"/>
    <dgm:cxn modelId="{65D9233C-BC4A-43B6-A698-B06AB00DA8BC}" srcId="{E079ABF9-3EE9-4663-ADA4-C193FCC4DD9F}" destId="{296C05E0-5CA3-4CB1-A12E-FABBFCA63527}" srcOrd="1" destOrd="0" parTransId="{9FE019D0-8F10-4371-A6EC-0EABFAD7A547}" sibTransId="{46907E10-702F-49DF-A6B2-E307A5B9620D}"/>
    <dgm:cxn modelId="{36BEB455-B9E4-4DC2-8C93-BA21D69B4BCB}" srcId="{9ED02ED5-0A6C-4A9C-857A-D1FEA7039AE1}" destId="{119CBC7B-48FB-4DBB-9AB9-A14D4DBCAA0B}" srcOrd="1" destOrd="0" parTransId="{C887AB71-B89D-43B6-A3C3-D23B9DBA7640}" sibTransId="{029ADCCE-AA6A-4710-BC64-4DAF34063BA1}"/>
    <dgm:cxn modelId="{29D840A2-A4AE-440C-B435-6313897130A5}" srcId="{E610DB1F-B862-486F-9B91-7AC78880CD03}" destId="{E079ABF9-3EE9-4663-ADA4-C193FCC4DD9F}" srcOrd="2" destOrd="0" parTransId="{08F6084D-E681-4595-BE87-E5C3C626DAED}" sibTransId="{853B1E7A-4176-4267-8B00-929808C0AADF}"/>
    <dgm:cxn modelId="{310F4589-3257-4134-8590-681CA383D194}" type="presOf" srcId="{119CBC7B-48FB-4DBB-9AB9-A14D4DBCAA0B}" destId="{D6ACC5B4-48BF-403F-B351-389CD9185127}" srcOrd="0" destOrd="0" presId="urn:microsoft.com/office/officeart/2005/8/layout/process4"/>
    <dgm:cxn modelId="{399410FC-9AB3-4938-A1D4-56BAB2BEC65B}" type="presOf" srcId="{296C05E0-5CA3-4CB1-A12E-FABBFCA63527}" destId="{65198F93-1D35-42C5-9E6C-A71204F53E24}" srcOrd="0" destOrd="0" presId="urn:microsoft.com/office/officeart/2005/8/layout/process4"/>
    <dgm:cxn modelId="{7759647C-3E69-4B8B-8D46-E499882328EA}" srcId="{E079ABF9-3EE9-4663-ADA4-C193FCC4DD9F}" destId="{70DA2E6B-0CB9-4A78-8CCD-D72B9270E48F}" srcOrd="0" destOrd="0" parTransId="{FE040024-6827-4317-8026-565B54065BDB}" sibTransId="{70D0066B-EE20-40AE-95CF-3A4EB4C0685C}"/>
    <dgm:cxn modelId="{A418F025-DE76-47FC-B2DB-2E6E6E780ED7}" type="presOf" srcId="{E610DB1F-B862-486F-9B91-7AC78880CD03}" destId="{3B3004BF-3400-4FD3-8378-5F6DD0DD52F4}" srcOrd="0" destOrd="0" presId="urn:microsoft.com/office/officeart/2005/8/layout/process4"/>
    <dgm:cxn modelId="{8F49DABF-E772-4112-9AD9-32AFC10F7055}" type="presOf" srcId="{9ED02ED5-0A6C-4A9C-857A-D1FEA7039AE1}" destId="{6E02675C-8C47-4049-9754-C90BCD987D33}" srcOrd="0" destOrd="0" presId="urn:microsoft.com/office/officeart/2005/8/layout/process4"/>
    <dgm:cxn modelId="{9604BA4C-EC94-483A-8670-4CEA844F2C87}" type="presOf" srcId="{9081BEFF-93BF-4A09-9354-6AF3A6BCC62A}" destId="{10BCD635-15C4-4E67-89DD-5ACC99CB81F4}" srcOrd="0" destOrd="0" presId="urn:microsoft.com/office/officeart/2005/8/layout/process4"/>
    <dgm:cxn modelId="{F4B7CCED-C33B-400F-B483-2930465E4500}" srcId="{9ED02ED5-0A6C-4A9C-857A-D1FEA7039AE1}" destId="{520B8CA8-F674-4F77-BF17-053DBD8567DD}" srcOrd="0" destOrd="0" parTransId="{EBF26079-388A-4A31-B702-C2CFDA2FBC1E}" sibTransId="{34166EEB-1250-40C4-96C5-42AB94B4CCC9}"/>
    <dgm:cxn modelId="{44556128-6C80-4456-98E5-0850AAD2D4DC}" type="presOf" srcId="{E079ABF9-3EE9-4663-ADA4-C193FCC4DD9F}" destId="{979257F8-2AF1-4698-81E0-280C6CC66961}" srcOrd="0" destOrd="0" presId="urn:microsoft.com/office/officeart/2005/8/layout/process4"/>
    <dgm:cxn modelId="{0329B01C-850A-495B-942B-048772B5D60D}" srcId="{E610DB1F-B862-486F-9B91-7AC78880CD03}" destId="{9081BEFF-93BF-4A09-9354-6AF3A6BCC62A}" srcOrd="0" destOrd="0" parTransId="{44C0465D-6493-442A-96CA-6E6F7BB96362}" sibTransId="{F1BD4E07-10A1-46A5-A70D-0E64D35F4DAD}"/>
    <dgm:cxn modelId="{ECF505B1-8FE5-428E-8C14-204DC6620C7B}" srcId="{9081BEFF-93BF-4A09-9354-6AF3A6BCC62A}" destId="{FEB1AC75-97CC-4CB0-B1D2-693FB88CC52C}" srcOrd="0" destOrd="0" parTransId="{9103D62D-06AA-4FBE-ADB3-2EAE611D3D38}" sibTransId="{2DCFFEB9-6588-4280-926E-E2FE27F24B08}"/>
    <dgm:cxn modelId="{1637CE0E-77F2-4D2D-8B89-2794EB3D5821}" type="presOf" srcId="{17EE6882-00C1-4362-A9D8-7AD6B0B1802A}" destId="{F39A56A3-F322-47E0-A6FE-8ADC6C661414}" srcOrd="0" destOrd="0" presId="urn:microsoft.com/office/officeart/2005/8/layout/process4"/>
    <dgm:cxn modelId="{E3AD0B40-7B53-4B98-9FE5-BF630F536B18}" type="presOf" srcId="{520B8CA8-F674-4F77-BF17-053DBD8567DD}" destId="{30948EB5-CB24-428C-9879-7FD92D2CED2C}" srcOrd="0" destOrd="0" presId="urn:microsoft.com/office/officeart/2005/8/layout/process4"/>
    <dgm:cxn modelId="{4C180D65-211C-4ABC-A0DD-11CC84C15B0F}" srcId="{E610DB1F-B862-486F-9B91-7AC78880CD03}" destId="{9ED02ED5-0A6C-4A9C-857A-D1FEA7039AE1}" srcOrd="1" destOrd="0" parTransId="{24CA0F57-659B-42AC-812E-22CFF2AC8930}" sibTransId="{33642616-7855-4CBB-9C00-9A9FA8C6C824}"/>
    <dgm:cxn modelId="{76221093-C961-480C-9A72-BBD908C2CA6D}" type="presOf" srcId="{FEB1AC75-97CC-4CB0-B1D2-693FB88CC52C}" destId="{EE7E9E9E-4182-4AB7-976E-78430E63F98F}" srcOrd="0" destOrd="0" presId="urn:microsoft.com/office/officeart/2005/8/layout/process4"/>
    <dgm:cxn modelId="{9CC245AF-4D7C-4FFD-93A9-BACCBFA0C604}" srcId="{9081BEFF-93BF-4A09-9354-6AF3A6BCC62A}" destId="{17EE6882-00C1-4362-A9D8-7AD6B0B1802A}" srcOrd="1" destOrd="0" parTransId="{761FA989-C7AB-4B1C-95DF-7D3C218CAAE3}" sibTransId="{6E10385E-B0BE-4895-B4E5-BE7920C1E28E}"/>
    <dgm:cxn modelId="{DAA4CF79-98D3-417E-9241-0337D84728EF}" type="presOf" srcId="{9081BEFF-93BF-4A09-9354-6AF3A6BCC62A}" destId="{8655BDDB-3002-48A2-AC0C-9F7D0B283471}" srcOrd="1" destOrd="0" presId="urn:microsoft.com/office/officeart/2005/8/layout/process4"/>
    <dgm:cxn modelId="{6D779860-834A-4B5B-BFB9-02941A4CE68C}" type="presOf" srcId="{E079ABF9-3EE9-4663-ADA4-C193FCC4DD9F}" destId="{67C7C3C5-4602-4930-B97D-D9BD9E344185}" srcOrd="1" destOrd="0" presId="urn:microsoft.com/office/officeart/2005/8/layout/process4"/>
    <dgm:cxn modelId="{E734564C-3722-4DEE-AE60-E5EDCF98BD8E}" type="presParOf" srcId="{3B3004BF-3400-4FD3-8378-5F6DD0DD52F4}" destId="{17F4938C-C6C4-4BA7-99D5-EC7FD4DE9121}" srcOrd="0" destOrd="0" presId="urn:microsoft.com/office/officeart/2005/8/layout/process4"/>
    <dgm:cxn modelId="{F7D54116-B329-4F39-B946-9FBCD5DBAA1F}" type="presParOf" srcId="{17F4938C-C6C4-4BA7-99D5-EC7FD4DE9121}" destId="{979257F8-2AF1-4698-81E0-280C6CC66961}" srcOrd="0" destOrd="0" presId="urn:microsoft.com/office/officeart/2005/8/layout/process4"/>
    <dgm:cxn modelId="{F30B412B-DA51-41A0-81E9-90E33FF75315}" type="presParOf" srcId="{17F4938C-C6C4-4BA7-99D5-EC7FD4DE9121}" destId="{67C7C3C5-4602-4930-B97D-D9BD9E344185}" srcOrd="1" destOrd="0" presId="urn:microsoft.com/office/officeart/2005/8/layout/process4"/>
    <dgm:cxn modelId="{4102FB0C-A41E-47AA-942B-3A3749072DDD}" type="presParOf" srcId="{17F4938C-C6C4-4BA7-99D5-EC7FD4DE9121}" destId="{2F64D7EF-70F6-4364-BA33-E4B2185A4106}" srcOrd="2" destOrd="0" presId="urn:microsoft.com/office/officeart/2005/8/layout/process4"/>
    <dgm:cxn modelId="{F986BDBE-8DDB-45AD-9D9A-E3B231C16333}" type="presParOf" srcId="{2F64D7EF-70F6-4364-BA33-E4B2185A4106}" destId="{11F0B124-4C8D-40DD-9AA3-5D4BFC4CF139}" srcOrd="0" destOrd="0" presId="urn:microsoft.com/office/officeart/2005/8/layout/process4"/>
    <dgm:cxn modelId="{CD40B449-C1DA-4375-BBBA-914C2B1A95CD}" type="presParOf" srcId="{2F64D7EF-70F6-4364-BA33-E4B2185A4106}" destId="{65198F93-1D35-42C5-9E6C-A71204F53E24}" srcOrd="1" destOrd="0" presId="urn:microsoft.com/office/officeart/2005/8/layout/process4"/>
    <dgm:cxn modelId="{13535D16-1B47-4DF3-BA40-73402AAD28A9}" type="presParOf" srcId="{3B3004BF-3400-4FD3-8378-5F6DD0DD52F4}" destId="{E45F7BC3-0B65-4228-AA52-7F651C02E1E3}" srcOrd="1" destOrd="0" presId="urn:microsoft.com/office/officeart/2005/8/layout/process4"/>
    <dgm:cxn modelId="{53A6D4FF-4D8C-4FC1-9327-2575FCDE1668}" type="presParOf" srcId="{3B3004BF-3400-4FD3-8378-5F6DD0DD52F4}" destId="{E438E73B-FCB8-4CC6-B63E-17547FA08626}" srcOrd="2" destOrd="0" presId="urn:microsoft.com/office/officeart/2005/8/layout/process4"/>
    <dgm:cxn modelId="{E406ADA2-4984-45A4-B343-B505EBB7D3FC}" type="presParOf" srcId="{E438E73B-FCB8-4CC6-B63E-17547FA08626}" destId="{6E02675C-8C47-4049-9754-C90BCD987D33}" srcOrd="0" destOrd="0" presId="urn:microsoft.com/office/officeart/2005/8/layout/process4"/>
    <dgm:cxn modelId="{80E52678-1DFA-4B21-B00B-71182CE4F4DB}" type="presParOf" srcId="{E438E73B-FCB8-4CC6-B63E-17547FA08626}" destId="{37857386-0E81-4EAB-9491-5EFBC67C86FF}" srcOrd="1" destOrd="0" presId="urn:microsoft.com/office/officeart/2005/8/layout/process4"/>
    <dgm:cxn modelId="{32B197EF-5A32-40E5-975E-5DF6C7E1A023}" type="presParOf" srcId="{E438E73B-FCB8-4CC6-B63E-17547FA08626}" destId="{55F5F145-CFED-47CC-BEEE-503BBECD6628}" srcOrd="2" destOrd="0" presId="urn:microsoft.com/office/officeart/2005/8/layout/process4"/>
    <dgm:cxn modelId="{7F33ECFC-4D70-4014-97C5-2D9235AA5E1A}" type="presParOf" srcId="{55F5F145-CFED-47CC-BEEE-503BBECD6628}" destId="{30948EB5-CB24-428C-9879-7FD92D2CED2C}" srcOrd="0" destOrd="0" presId="urn:microsoft.com/office/officeart/2005/8/layout/process4"/>
    <dgm:cxn modelId="{B3A94026-2AEE-402A-B857-017B96775CC7}" type="presParOf" srcId="{55F5F145-CFED-47CC-BEEE-503BBECD6628}" destId="{D6ACC5B4-48BF-403F-B351-389CD9185127}" srcOrd="1" destOrd="0" presId="urn:microsoft.com/office/officeart/2005/8/layout/process4"/>
    <dgm:cxn modelId="{4E216CAD-7695-4446-9EDE-2DB96A59A62A}" type="presParOf" srcId="{3B3004BF-3400-4FD3-8378-5F6DD0DD52F4}" destId="{F454E348-EEDA-4815-BADD-4E6C186D9C51}" srcOrd="3" destOrd="0" presId="urn:microsoft.com/office/officeart/2005/8/layout/process4"/>
    <dgm:cxn modelId="{9F559E84-9F08-4667-8D87-CA821F8F57E9}" type="presParOf" srcId="{3B3004BF-3400-4FD3-8378-5F6DD0DD52F4}" destId="{009AC990-E3E7-4750-A226-819B872E26DA}" srcOrd="4" destOrd="0" presId="urn:microsoft.com/office/officeart/2005/8/layout/process4"/>
    <dgm:cxn modelId="{1A29DB9C-0546-4FAF-BD59-5FF9FCB28F76}" type="presParOf" srcId="{009AC990-E3E7-4750-A226-819B872E26DA}" destId="{10BCD635-15C4-4E67-89DD-5ACC99CB81F4}" srcOrd="0" destOrd="0" presId="urn:microsoft.com/office/officeart/2005/8/layout/process4"/>
    <dgm:cxn modelId="{162F0614-5B82-4212-A625-1C7761334E82}" type="presParOf" srcId="{009AC990-E3E7-4750-A226-819B872E26DA}" destId="{8655BDDB-3002-48A2-AC0C-9F7D0B283471}" srcOrd="1" destOrd="0" presId="urn:microsoft.com/office/officeart/2005/8/layout/process4"/>
    <dgm:cxn modelId="{A60804B8-020A-49BF-AD1E-0F80B6112AE3}" type="presParOf" srcId="{009AC990-E3E7-4750-A226-819B872E26DA}" destId="{5C802AE1-0904-4793-9148-008707D148C8}" srcOrd="2" destOrd="0" presId="urn:microsoft.com/office/officeart/2005/8/layout/process4"/>
    <dgm:cxn modelId="{B6A6C0C0-C078-4232-87D7-2573E9DEC3B3}" type="presParOf" srcId="{5C802AE1-0904-4793-9148-008707D148C8}" destId="{EE7E9E9E-4182-4AB7-976E-78430E63F98F}" srcOrd="0" destOrd="0" presId="urn:microsoft.com/office/officeart/2005/8/layout/process4"/>
    <dgm:cxn modelId="{E6EC3A65-977C-4C5C-95BD-E42CD81B6890}" type="presParOf" srcId="{5C802AE1-0904-4793-9148-008707D148C8}" destId="{F39A56A3-F322-47E0-A6FE-8ADC6C661414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3E9A3F-2211-4618-BE49-FB0D540B89D1}">
      <dsp:nvSpPr>
        <dsp:cNvPr id="0" name=""/>
        <dsp:cNvSpPr/>
      </dsp:nvSpPr>
      <dsp:spPr>
        <a:xfrm>
          <a:off x="306733" y="0"/>
          <a:ext cx="2263140" cy="226314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Единый подход и методика оценки на основе:</a:t>
          </a:r>
          <a:endParaRPr lang="ru-RU" sz="2200" kern="1200" dirty="0"/>
        </a:p>
      </dsp:txBody>
      <dsp:txXfrm>
        <a:off x="638162" y="331429"/>
        <a:ext cx="1600282" cy="1600282"/>
      </dsp:txXfrm>
    </dsp:sp>
    <dsp:sp modelId="{F281A86B-1F4A-44BD-89EA-CE9F8B8A494A}">
      <dsp:nvSpPr>
        <dsp:cNvPr id="0" name=""/>
        <dsp:cNvSpPr/>
      </dsp:nvSpPr>
      <dsp:spPr>
        <a:xfrm rot="5148591">
          <a:off x="786044" y="2828591"/>
          <a:ext cx="1600429" cy="6449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5191429-CFB5-4005-9442-E0D10A5914BE}">
      <dsp:nvSpPr>
        <dsp:cNvPr id="0" name=""/>
        <dsp:cNvSpPr/>
      </dsp:nvSpPr>
      <dsp:spPr>
        <a:xfrm>
          <a:off x="-88599" y="2792929"/>
          <a:ext cx="3466654" cy="23124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Учета общественного мнения и получателей услуг о деятельности учреждений</a:t>
          </a:r>
          <a:endParaRPr lang="ru-RU" sz="2300" kern="1200" dirty="0"/>
        </a:p>
      </dsp:txBody>
      <dsp:txXfrm>
        <a:off x="-20869" y="2860659"/>
        <a:ext cx="3331194" cy="2177010"/>
      </dsp:txXfrm>
    </dsp:sp>
    <dsp:sp modelId="{F55E9455-2BA6-4638-A4A2-EC5D3E0A2E5C}">
      <dsp:nvSpPr>
        <dsp:cNvPr id="0" name=""/>
        <dsp:cNvSpPr/>
      </dsp:nvSpPr>
      <dsp:spPr>
        <a:xfrm rot="21598616">
          <a:off x="2765915" y="807860"/>
          <a:ext cx="3368356" cy="6449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910008"/>
                <a:satOff val="-8674"/>
                <a:lumOff val="-22353"/>
                <a:alphaOff val="0"/>
                <a:shade val="51000"/>
                <a:satMod val="130000"/>
              </a:schemeClr>
            </a:gs>
            <a:gs pos="80000">
              <a:schemeClr val="accent5">
                <a:hueOff val="1910008"/>
                <a:satOff val="-8674"/>
                <a:lumOff val="-22353"/>
                <a:alphaOff val="0"/>
                <a:shade val="93000"/>
                <a:satMod val="130000"/>
              </a:schemeClr>
            </a:gs>
            <a:gs pos="100000">
              <a:schemeClr val="accent5">
                <a:hueOff val="1910008"/>
                <a:satOff val="-8674"/>
                <a:lumOff val="-223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CCC3C9-19BD-4883-A237-351E7E820DA0}">
      <dsp:nvSpPr>
        <dsp:cNvPr id="0" name=""/>
        <dsp:cNvSpPr/>
      </dsp:nvSpPr>
      <dsp:spPr>
        <a:xfrm>
          <a:off x="4400944" y="-26555"/>
          <a:ext cx="3466654" cy="23124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910008"/>
                <a:satOff val="-8674"/>
                <a:lumOff val="-22353"/>
                <a:alphaOff val="0"/>
                <a:shade val="51000"/>
                <a:satMod val="130000"/>
              </a:schemeClr>
            </a:gs>
            <a:gs pos="80000">
              <a:schemeClr val="accent5">
                <a:hueOff val="1910008"/>
                <a:satOff val="-8674"/>
                <a:lumOff val="-22353"/>
                <a:alphaOff val="0"/>
                <a:shade val="93000"/>
                <a:satMod val="130000"/>
              </a:schemeClr>
            </a:gs>
            <a:gs pos="100000">
              <a:schemeClr val="accent5">
                <a:hueOff val="1910008"/>
                <a:satOff val="-8674"/>
                <a:lumOff val="-223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Единых требований к оценке качества работы учреждений</a:t>
          </a:r>
          <a:endParaRPr lang="ru-RU" sz="2200" kern="1200" dirty="0"/>
        </a:p>
      </dsp:txBody>
      <dsp:txXfrm>
        <a:off x="4468674" y="41175"/>
        <a:ext cx="3331194" cy="2177010"/>
      </dsp:txXfrm>
    </dsp:sp>
    <dsp:sp modelId="{83829DAE-8336-41B0-86F5-10641B2E2595}">
      <dsp:nvSpPr>
        <dsp:cNvPr id="0" name=""/>
        <dsp:cNvSpPr/>
      </dsp:nvSpPr>
      <dsp:spPr>
        <a:xfrm rot="1724248">
          <a:off x="2384989" y="2510713"/>
          <a:ext cx="4313211" cy="64499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3820016"/>
                <a:satOff val="-17347"/>
                <a:lumOff val="-44706"/>
                <a:alphaOff val="0"/>
                <a:shade val="51000"/>
                <a:satMod val="130000"/>
              </a:schemeClr>
            </a:gs>
            <a:gs pos="80000">
              <a:schemeClr val="accent5">
                <a:hueOff val="3820016"/>
                <a:satOff val="-17347"/>
                <a:lumOff val="-44706"/>
                <a:alphaOff val="0"/>
                <a:shade val="93000"/>
                <a:satMod val="130000"/>
              </a:schemeClr>
            </a:gs>
            <a:gs pos="100000">
              <a:schemeClr val="accent5">
                <a:hueOff val="3820016"/>
                <a:satOff val="-17347"/>
                <a:lumOff val="-447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023B41-5703-457D-968B-2338A5A7DA88}">
      <dsp:nvSpPr>
        <dsp:cNvPr id="0" name=""/>
        <dsp:cNvSpPr/>
      </dsp:nvSpPr>
      <dsp:spPr>
        <a:xfrm>
          <a:off x="4699249" y="2713866"/>
          <a:ext cx="3466654" cy="23124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820016"/>
                <a:satOff val="-17347"/>
                <a:lumOff val="-44706"/>
                <a:alphaOff val="0"/>
                <a:shade val="51000"/>
                <a:satMod val="130000"/>
              </a:schemeClr>
            </a:gs>
            <a:gs pos="80000">
              <a:schemeClr val="accent5">
                <a:hueOff val="3820016"/>
                <a:satOff val="-17347"/>
                <a:lumOff val="-44706"/>
                <a:alphaOff val="0"/>
                <a:shade val="93000"/>
                <a:satMod val="130000"/>
              </a:schemeClr>
            </a:gs>
            <a:gs pos="100000">
              <a:schemeClr val="accent5">
                <a:hueOff val="3820016"/>
                <a:satOff val="-17347"/>
                <a:lumOff val="-447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Учета мнения Министерства и учреждений</a:t>
          </a:r>
          <a:endParaRPr lang="ru-RU" sz="2200" kern="1200" dirty="0"/>
        </a:p>
      </dsp:txBody>
      <dsp:txXfrm>
        <a:off x="4766979" y="2781596"/>
        <a:ext cx="3331194" cy="21770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C577A2-8EC5-4A42-9C31-4FF0E8D4B762}">
      <dsp:nvSpPr>
        <dsp:cNvPr id="0" name=""/>
        <dsp:cNvSpPr/>
      </dsp:nvSpPr>
      <dsp:spPr>
        <a:xfrm>
          <a:off x="3384685" y="1733288"/>
          <a:ext cx="1655564" cy="17226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00"/>
              </a:solidFill>
            </a:rPr>
            <a:t>Принципы</a:t>
          </a:r>
          <a:endParaRPr lang="ru-RU" sz="1400" b="1" kern="1200" dirty="0">
            <a:solidFill>
              <a:srgbClr val="000000"/>
            </a:solidFill>
          </a:endParaRPr>
        </a:p>
      </dsp:txBody>
      <dsp:txXfrm>
        <a:off x="3627137" y="1985571"/>
        <a:ext cx="1170660" cy="1218133"/>
      </dsp:txXfrm>
    </dsp:sp>
    <dsp:sp modelId="{7F0D5505-1349-4104-BE6D-85BC8B42738C}">
      <dsp:nvSpPr>
        <dsp:cNvPr id="0" name=""/>
        <dsp:cNvSpPr/>
      </dsp:nvSpPr>
      <dsp:spPr>
        <a:xfrm rot="16200000">
          <a:off x="4115317" y="1323655"/>
          <a:ext cx="194301" cy="4636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144462" y="1445532"/>
        <a:ext cx="136011" cy="278195"/>
      </dsp:txXfrm>
    </dsp:sp>
    <dsp:sp modelId="{8096585E-76FB-4143-8A0D-7884879D7FBC}">
      <dsp:nvSpPr>
        <dsp:cNvPr id="0" name=""/>
        <dsp:cNvSpPr/>
      </dsp:nvSpPr>
      <dsp:spPr>
        <a:xfrm>
          <a:off x="2969635" y="2978"/>
          <a:ext cx="2485664" cy="136370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объективность</a:t>
          </a:r>
          <a:endParaRPr lang="ru-RU" sz="1500" b="1" kern="1200" dirty="0"/>
        </a:p>
      </dsp:txBody>
      <dsp:txXfrm>
        <a:off x="3333652" y="202688"/>
        <a:ext cx="1757630" cy="964284"/>
      </dsp:txXfrm>
    </dsp:sp>
    <dsp:sp modelId="{5BA8C688-B30B-4D20-ABF8-D09C88ECC868}">
      <dsp:nvSpPr>
        <dsp:cNvPr id="0" name=""/>
        <dsp:cNvSpPr/>
      </dsp:nvSpPr>
      <dsp:spPr>
        <a:xfrm rot="20702023">
          <a:off x="5152310" y="2063511"/>
          <a:ext cx="359572" cy="4636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307895"/>
            <a:satOff val="20652"/>
            <a:lumOff val="1421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154140" y="2170172"/>
        <a:ext cx="251700" cy="278195"/>
      </dsp:txXfrm>
    </dsp:sp>
    <dsp:sp modelId="{EB885B11-BFCA-433E-96B5-3969FC746715}">
      <dsp:nvSpPr>
        <dsp:cNvPr id="0" name=""/>
        <dsp:cNvSpPr/>
      </dsp:nvSpPr>
      <dsp:spPr>
        <a:xfrm>
          <a:off x="5544070" y="1224592"/>
          <a:ext cx="2485664" cy="1363704"/>
        </a:xfrm>
        <a:prstGeom prst="ellipse">
          <a:avLst/>
        </a:prstGeom>
        <a:solidFill>
          <a:schemeClr val="accent4">
            <a:hueOff val="307895"/>
            <a:satOff val="20652"/>
            <a:lumOff val="1421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практическая направленность</a:t>
          </a:r>
          <a:endParaRPr lang="ru-RU" sz="1400" b="1" kern="1200" dirty="0"/>
        </a:p>
      </dsp:txBody>
      <dsp:txXfrm>
        <a:off x="5908087" y="1424302"/>
        <a:ext cx="1757630" cy="964284"/>
      </dsp:txXfrm>
    </dsp:sp>
    <dsp:sp modelId="{2BE9595F-FC97-4E74-BFD4-B18ABF671157}">
      <dsp:nvSpPr>
        <dsp:cNvPr id="0" name=""/>
        <dsp:cNvSpPr/>
      </dsp:nvSpPr>
      <dsp:spPr>
        <a:xfrm rot="2754799">
          <a:off x="4833817" y="3131654"/>
          <a:ext cx="246734" cy="4636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615790"/>
            <a:satOff val="41304"/>
            <a:lumOff val="2843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845077" y="3197802"/>
        <a:ext cx="172714" cy="278195"/>
      </dsp:txXfrm>
    </dsp:sp>
    <dsp:sp modelId="{6BC21441-5CAB-416E-99F8-8CD67E6D2BD8}">
      <dsp:nvSpPr>
        <dsp:cNvPr id="0" name=""/>
        <dsp:cNvSpPr/>
      </dsp:nvSpPr>
      <dsp:spPr>
        <a:xfrm>
          <a:off x="4464376" y="3455956"/>
          <a:ext cx="2485664" cy="1363704"/>
        </a:xfrm>
        <a:prstGeom prst="ellipse">
          <a:avLst/>
        </a:prstGeom>
        <a:solidFill>
          <a:schemeClr val="accent4">
            <a:hueOff val="615790"/>
            <a:satOff val="41304"/>
            <a:lumOff val="2843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системность</a:t>
          </a:r>
          <a:endParaRPr lang="ru-RU" sz="1500" b="1" kern="1200" dirty="0"/>
        </a:p>
      </dsp:txBody>
      <dsp:txXfrm>
        <a:off x="4828393" y="3655666"/>
        <a:ext cx="1757630" cy="964284"/>
      </dsp:txXfrm>
    </dsp:sp>
    <dsp:sp modelId="{69D5E284-08E8-4E0D-85FA-3B6980336BF0}">
      <dsp:nvSpPr>
        <dsp:cNvPr id="0" name=""/>
        <dsp:cNvSpPr/>
      </dsp:nvSpPr>
      <dsp:spPr>
        <a:xfrm rot="8304738">
          <a:off x="3195713" y="3120179"/>
          <a:ext cx="326677" cy="4636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23684"/>
            <a:satOff val="61956"/>
            <a:lumOff val="4264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281365" y="3180385"/>
        <a:ext cx="228674" cy="278195"/>
      </dsp:txXfrm>
    </dsp:sp>
    <dsp:sp modelId="{B61F5A45-C514-4F12-8725-4F8575AA9C3A}">
      <dsp:nvSpPr>
        <dsp:cNvPr id="0" name=""/>
        <dsp:cNvSpPr/>
      </dsp:nvSpPr>
      <dsp:spPr>
        <a:xfrm>
          <a:off x="1225276" y="3460831"/>
          <a:ext cx="2485664" cy="1363704"/>
        </a:xfrm>
        <a:prstGeom prst="ellipse">
          <a:avLst/>
        </a:prstGeom>
        <a:solidFill>
          <a:schemeClr val="accent4">
            <a:hueOff val="923684"/>
            <a:satOff val="61956"/>
            <a:lumOff val="4264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достоверность</a:t>
          </a:r>
          <a:endParaRPr lang="ru-RU" sz="1500" b="1" kern="1200" dirty="0"/>
        </a:p>
      </dsp:txBody>
      <dsp:txXfrm>
        <a:off x="1589293" y="3660541"/>
        <a:ext cx="1757630" cy="964284"/>
      </dsp:txXfrm>
    </dsp:sp>
    <dsp:sp modelId="{F958CD54-E708-4B13-B970-D2767B70590B}">
      <dsp:nvSpPr>
        <dsp:cNvPr id="0" name=""/>
        <dsp:cNvSpPr/>
      </dsp:nvSpPr>
      <dsp:spPr>
        <a:xfrm rot="11762993">
          <a:off x="3039091" y="2064401"/>
          <a:ext cx="272234" cy="4636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231579"/>
            <a:satOff val="82608"/>
            <a:lumOff val="5686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119169" y="2168423"/>
        <a:ext cx="190564" cy="278195"/>
      </dsp:txXfrm>
    </dsp:sp>
    <dsp:sp modelId="{A6504F4F-CB47-44FE-9C1C-FC0868C11F2E}">
      <dsp:nvSpPr>
        <dsp:cNvPr id="0" name=""/>
        <dsp:cNvSpPr/>
      </dsp:nvSpPr>
      <dsp:spPr>
        <a:xfrm>
          <a:off x="577474" y="1224590"/>
          <a:ext cx="2485664" cy="1363704"/>
        </a:xfrm>
        <a:prstGeom prst="ellipse">
          <a:avLst/>
        </a:prstGeom>
        <a:solidFill>
          <a:schemeClr val="accent4">
            <a:hueOff val="1231579"/>
            <a:satOff val="82608"/>
            <a:lumOff val="5686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convex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комплексность</a:t>
          </a:r>
          <a:endParaRPr lang="ru-RU" sz="1500" b="1" kern="1200" dirty="0"/>
        </a:p>
      </dsp:txBody>
      <dsp:txXfrm>
        <a:off x="941491" y="1424300"/>
        <a:ext cx="1757630" cy="9642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D2A16-7232-4A51-8D22-A3BD9E5E06C8}">
      <dsp:nvSpPr>
        <dsp:cNvPr id="0" name=""/>
        <dsp:cNvSpPr/>
      </dsp:nvSpPr>
      <dsp:spPr>
        <a:xfrm rot="5400000">
          <a:off x="-171519" y="174210"/>
          <a:ext cx="1143461" cy="800422"/>
        </a:xfrm>
        <a:prstGeom prst="chevr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 </a:t>
          </a:r>
          <a:endParaRPr lang="ru-RU" sz="2200" kern="1200" dirty="0"/>
        </a:p>
      </dsp:txBody>
      <dsp:txXfrm rot="-5400000">
        <a:off x="1" y="402901"/>
        <a:ext cx="800422" cy="343039"/>
      </dsp:txXfrm>
    </dsp:sp>
    <dsp:sp modelId="{CBE908AF-5565-455D-ABC9-454E7BA52411}">
      <dsp:nvSpPr>
        <dsp:cNvPr id="0" name=""/>
        <dsp:cNvSpPr/>
      </dsp:nvSpPr>
      <dsp:spPr>
        <a:xfrm rot="5400000">
          <a:off x="4385070" y="-3581956"/>
          <a:ext cx="743249" cy="7912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оценку качества управления учреждением</a:t>
          </a:r>
          <a:endParaRPr lang="ru-RU" sz="2200" kern="1200" dirty="0"/>
        </a:p>
      </dsp:txBody>
      <dsp:txXfrm rot="-5400000">
        <a:off x="800422" y="38974"/>
        <a:ext cx="7876263" cy="670685"/>
      </dsp:txXfrm>
    </dsp:sp>
    <dsp:sp modelId="{51EC471A-C40F-4399-A90E-D45802ABB289}">
      <dsp:nvSpPr>
        <dsp:cNvPr id="0" name=""/>
        <dsp:cNvSpPr/>
      </dsp:nvSpPr>
      <dsp:spPr>
        <a:xfrm rot="5400000">
          <a:off x="-171519" y="1201145"/>
          <a:ext cx="1143461" cy="800422"/>
        </a:xfrm>
        <a:prstGeom prst="chevr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 </a:t>
          </a:r>
          <a:endParaRPr lang="ru-RU" sz="2200" kern="1200" dirty="0"/>
        </a:p>
      </dsp:txBody>
      <dsp:txXfrm rot="-5400000">
        <a:off x="1" y="1429836"/>
        <a:ext cx="800422" cy="343039"/>
      </dsp:txXfrm>
    </dsp:sp>
    <dsp:sp modelId="{EA3B17B9-84C3-4DBB-8C46-6F15EB3CE350}">
      <dsp:nvSpPr>
        <dsp:cNvPr id="0" name=""/>
        <dsp:cNvSpPr/>
      </dsp:nvSpPr>
      <dsp:spPr>
        <a:xfrm rot="5400000">
          <a:off x="4385070" y="-2555021"/>
          <a:ext cx="743249" cy="7912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оценку качества финансово-хозяйственной деятельности учреждения</a:t>
          </a:r>
          <a:endParaRPr lang="ru-RU" sz="2200" kern="1200" dirty="0"/>
        </a:p>
      </dsp:txBody>
      <dsp:txXfrm rot="-5400000">
        <a:off x="800422" y="1065909"/>
        <a:ext cx="7876263" cy="670685"/>
      </dsp:txXfrm>
    </dsp:sp>
    <dsp:sp modelId="{47D8FDC2-BF04-42FC-A166-0F8ECE12E37C}">
      <dsp:nvSpPr>
        <dsp:cNvPr id="0" name=""/>
        <dsp:cNvSpPr/>
      </dsp:nvSpPr>
      <dsp:spPr>
        <a:xfrm rot="5400000">
          <a:off x="-171519" y="2228080"/>
          <a:ext cx="1143461" cy="800422"/>
        </a:xfrm>
        <a:prstGeom prst="chevr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 </a:t>
          </a:r>
          <a:endParaRPr lang="ru-RU" sz="2200" kern="1200" dirty="0"/>
        </a:p>
      </dsp:txBody>
      <dsp:txXfrm rot="-5400000">
        <a:off x="1" y="2456771"/>
        <a:ext cx="800422" cy="343039"/>
      </dsp:txXfrm>
    </dsp:sp>
    <dsp:sp modelId="{16A0635D-E607-477E-8376-E94A01422039}">
      <dsp:nvSpPr>
        <dsp:cNvPr id="0" name=""/>
        <dsp:cNvSpPr/>
      </dsp:nvSpPr>
      <dsp:spPr>
        <a:xfrm rot="5400000">
          <a:off x="4385070" y="-1528086"/>
          <a:ext cx="743249" cy="7912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оценку качества работы персонала учреждения</a:t>
          </a:r>
          <a:endParaRPr lang="ru-RU" sz="2200" kern="1200" dirty="0"/>
        </a:p>
      </dsp:txBody>
      <dsp:txXfrm rot="-5400000">
        <a:off x="800422" y="2092844"/>
        <a:ext cx="7876263" cy="670685"/>
      </dsp:txXfrm>
    </dsp:sp>
    <dsp:sp modelId="{C63AC8F4-5F31-461D-A79F-C19BD109F36B}">
      <dsp:nvSpPr>
        <dsp:cNvPr id="0" name=""/>
        <dsp:cNvSpPr/>
      </dsp:nvSpPr>
      <dsp:spPr>
        <a:xfrm rot="5400000">
          <a:off x="-171519" y="3255015"/>
          <a:ext cx="1143461" cy="800422"/>
        </a:xfrm>
        <a:prstGeom prst="chevr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 rot="-5400000">
        <a:off x="1" y="3483706"/>
        <a:ext cx="800422" cy="343039"/>
      </dsp:txXfrm>
    </dsp:sp>
    <dsp:sp modelId="{1289BCDC-7935-4B7A-9A92-9CE8AABF5F22}">
      <dsp:nvSpPr>
        <dsp:cNvPr id="0" name=""/>
        <dsp:cNvSpPr/>
      </dsp:nvSpPr>
      <dsp:spPr>
        <a:xfrm rot="5400000">
          <a:off x="4385070" y="-501151"/>
          <a:ext cx="743249" cy="7912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оценку эффективности деятельности учреждения</a:t>
          </a:r>
          <a:endParaRPr lang="ru-RU" sz="2200" kern="1200" dirty="0"/>
        </a:p>
      </dsp:txBody>
      <dsp:txXfrm rot="-5400000">
        <a:off x="800422" y="3119779"/>
        <a:ext cx="7876263" cy="670685"/>
      </dsp:txXfrm>
    </dsp:sp>
    <dsp:sp modelId="{8442AD93-62DC-44F6-9B5C-BCAE42C62710}">
      <dsp:nvSpPr>
        <dsp:cNvPr id="0" name=""/>
        <dsp:cNvSpPr/>
      </dsp:nvSpPr>
      <dsp:spPr>
        <a:xfrm rot="5400000">
          <a:off x="-171519" y="4281950"/>
          <a:ext cx="1143461" cy="800422"/>
        </a:xfrm>
        <a:prstGeom prst="chevron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 rot="-5400000">
        <a:off x="1" y="4510641"/>
        <a:ext cx="800422" cy="343039"/>
      </dsp:txXfrm>
    </dsp:sp>
    <dsp:sp modelId="{F9A25B9F-D49F-44F3-BC79-2F5FD9C05039}">
      <dsp:nvSpPr>
        <dsp:cNvPr id="0" name=""/>
        <dsp:cNvSpPr/>
      </dsp:nvSpPr>
      <dsp:spPr>
        <a:xfrm rot="5400000">
          <a:off x="4385070" y="525783"/>
          <a:ext cx="743249" cy="7912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оценку результативности деятельности учреждения в соответствии с целями его создания</a:t>
          </a:r>
          <a:endParaRPr lang="ru-RU" sz="2200" kern="1200" dirty="0"/>
        </a:p>
      </dsp:txBody>
      <dsp:txXfrm rot="-5400000">
        <a:off x="800422" y="4146713"/>
        <a:ext cx="7876263" cy="6706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AA243-B5FC-4979-9C14-EBF38DFEAA2F}">
      <dsp:nvSpPr>
        <dsp:cNvPr id="0" name=""/>
        <dsp:cNvSpPr/>
      </dsp:nvSpPr>
      <dsp:spPr>
        <a:xfrm rot="10800000">
          <a:off x="1681944" y="3116"/>
          <a:ext cx="5554697" cy="1131316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879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Выявление и устранение негативных факторов</a:t>
          </a:r>
          <a:endParaRPr lang="ru-RU" sz="2200" kern="1200" dirty="0"/>
        </a:p>
      </dsp:txBody>
      <dsp:txXfrm rot="10800000">
        <a:off x="1964773" y="3116"/>
        <a:ext cx="5271868" cy="1131316"/>
      </dsp:txXfrm>
    </dsp:sp>
    <dsp:sp modelId="{3E62F8D9-2F32-4DC3-BD19-2B4BA309490A}">
      <dsp:nvSpPr>
        <dsp:cNvPr id="0" name=""/>
        <dsp:cNvSpPr/>
      </dsp:nvSpPr>
      <dsp:spPr>
        <a:xfrm>
          <a:off x="792085" y="5"/>
          <a:ext cx="1131316" cy="113131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41466D-FB37-4573-A04D-8A55004553C2}">
      <dsp:nvSpPr>
        <dsp:cNvPr id="0" name=""/>
        <dsp:cNvSpPr/>
      </dsp:nvSpPr>
      <dsp:spPr>
        <a:xfrm rot="10800000">
          <a:off x="1681944" y="1472138"/>
          <a:ext cx="5554697" cy="1131316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879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Причины снижения качества соц.обслуживания</a:t>
          </a:r>
          <a:endParaRPr lang="ru-RU" sz="2200" kern="1200" dirty="0"/>
        </a:p>
      </dsp:txBody>
      <dsp:txXfrm rot="10800000">
        <a:off x="1964773" y="1472138"/>
        <a:ext cx="5271868" cy="1131316"/>
      </dsp:txXfrm>
    </dsp:sp>
    <dsp:sp modelId="{39CE3505-3B48-44C5-B5C0-3718003F595F}">
      <dsp:nvSpPr>
        <dsp:cNvPr id="0" name=""/>
        <dsp:cNvSpPr/>
      </dsp:nvSpPr>
      <dsp:spPr>
        <a:xfrm>
          <a:off x="792085" y="1469027"/>
          <a:ext cx="1131316" cy="113131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352A9D-EA25-4721-9E52-2FC871DC4644}">
      <dsp:nvSpPr>
        <dsp:cNvPr id="0" name=""/>
        <dsp:cNvSpPr/>
      </dsp:nvSpPr>
      <dsp:spPr>
        <a:xfrm rot="10800000">
          <a:off x="1681944" y="2941161"/>
          <a:ext cx="5554697" cy="1131316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879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Определения результативности деятельности учреждения</a:t>
          </a:r>
          <a:endParaRPr lang="ru-RU" sz="2200" kern="1200" dirty="0"/>
        </a:p>
      </dsp:txBody>
      <dsp:txXfrm rot="10800000">
        <a:off x="1964773" y="2941161"/>
        <a:ext cx="5271868" cy="1131316"/>
      </dsp:txXfrm>
    </dsp:sp>
    <dsp:sp modelId="{48450FDC-60D6-48CB-B575-2BF08C2C3B60}">
      <dsp:nvSpPr>
        <dsp:cNvPr id="0" name=""/>
        <dsp:cNvSpPr/>
      </dsp:nvSpPr>
      <dsp:spPr>
        <a:xfrm>
          <a:off x="792085" y="2938050"/>
          <a:ext cx="1131316" cy="113131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A01B01-DAD7-443E-817F-C656A3B95093}">
      <dsp:nvSpPr>
        <dsp:cNvPr id="0" name=""/>
        <dsp:cNvSpPr/>
      </dsp:nvSpPr>
      <dsp:spPr>
        <a:xfrm rot="10800000">
          <a:off x="1681944" y="4410183"/>
          <a:ext cx="5554697" cy="1131316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8879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Принятие мер для улучшения деятельности учреждения или оптимизация</a:t>
          </a:r>
          <a:endParaRPr lang="ru-RU" sz="2200" kern="1200" dirty="0"/>
        </a:p>
      </dsp:txBody>
      <dsp:txXfrm rot="10800000">
        <a:off x="1964773" y="4410183"/>
        <a:ext cx="5271868" cy="1131316"/>
      </dsp:txXfrm>
    </dsp:sp>
    <dsp:sp modelId="{30E347B7-99CC-4C9C-935C-788901984E16}">
      <dsp:nvSpPr>
        <dsp:cNvPr id="0" name=""/>
        <dsp:cNvSpPr/>
      </dsp:nvSpPr>
      <dsp:spPr>
        <a:xfrm>
          <a:off x="792085" y="4407072"/>
          <a:ext cx="1131316" cy="1131316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42283E-3F5C-4E11-90D5-3BD00F115F95}">
      <dsp:nvSpPr>
        <dsp:cNvPr id="0" name=""/>
        <dsp:cNvSpPr/>
      </dsp:nvSpPr>
      <dsp:spPr>
        <a:xfrm>
          <a:off x="3978151" y="1773319"/>
          <a:ext cx="2144714" cy="7444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223"/>
              </a:lnTo>
              <a:lnTo>
                <a:pt x="2144714" y="372223"/>
              </a:lnTo>
              <a:lnTo>
                <a:pt x="2144714" y="7444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E60F0A-3C78-4EF8-BF0E-2242289CF382}">
      <dsp:nvSpPr>
        <dsp:cNvPr id="0" name=""/>
        <dsp:cNvSpPr/>
      </dsp:nvSpPr>
      <dsp:spPr>
        <a:xfrm>
          <a:off x="1833436" y="1773319"/>
          <a:ext cx="2144714" cy="744446"/>
        </a:xfrm>
        <a:custGeom>
          <a:avLst/>
          <a:gdLst/>
          <a:ahLst/>
          <a:cxnLst/>
          <a:rect l="0" t="0" r="0" b="0"/>
          <a:pathLst>
            <a:path>
              <a:moveTo>
                <a:pt x="2144714" y="0"/>
              </a:moveTo>
              <a:lnTo>
                <a:pt x="2144714" y="372223"/>
              </a:lnTo>
              <a:lnTo>
                <a:pt x="0" y="372223"/>
              </a:lnTo>
              <a:lnTo>
                <a:pt x="0" y="7444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A6D3D9-5B72-4F5A-8414-84F9EBE1AB9E}">
      <dsp:nvSpPr>
        <dsp:cNvPr id="0" name=""/>
        <dsp:cNvSpPr/>
      </dsp:nvSpPr>
      <dsp:spPr>
        <a:xfrm>
          <a:off x="2205659" y="828"/>
          <a:ext cx="3544983" cy="1772491"/>
        </a:xfrm>
        <a:prstGeom prst="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Критерии</a:t>
          </a:r>
          <a:endParaRPr lang="ru-RU" sz="28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sp:txBody>
      <dsp:txXfrm>
        <a:off x="2205659" y="828"/>
        <a:ext cx="3544983" cy="1772491"/>
      </dsp:txXfrm>
    </dsp:sp>
    <dsp:sp modelId="{15F7D255-C692-4CE5-86CA-2E8F57504D72}">
      <dsp:nvSpPr>
        <dsp:cNvPr id="0" name=""/>
        <dsp:cNvSpPr/>
      </dsp:nvSpPr>
      <dsp:spPr>
        <a:xfrm>
          <a:off x="60944" y="2517766"/>
          <a:ext cx="3544983" cy="1772491"/>
        </a:xfrm>
        <a:prstGeom prst="rect">
          <a:avLst/>
        </a:prstGeom>
        <a:solidFill>
          <a:srgbClr val="D7181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Экономического характера</a:t>
          </a:r>
          <a:endParaRPr lang="ru-RU" sz="28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sp:txBody>
      <dsp:txXfrm>
        <a:off x="60944" y="2517766"/>
        <a:ext cx="3544983" cy="1772491"/>
      </dsp:txXfrm>
    </dsp:sp>
    <dsp:sp modelId="{47E26E13-B8AB-4326-B6CF-8554307DA4A7}">
      <dsp:nvSpPr>
        <dsp:cNvPr id="0" name=""/>
        <dsp:cNvSpPr/>
      </dsp:nvSpPr>
      <dsp:spPr>
        <a:xfrm>
          <a:off x="4350374" y="2517766"/>
          <a:ext cx="3544983" cy="1772491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rPr>
            <a:t>Неэкономического характера</a:t>
          </a:r>
          <a:endParaRPr lang="ru-RU" sz="28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j-lt"/>
          </a:endParaRPr>
        </a:p>
      </dsp:txBody>
      <dsp:txXfrm>
        <a:off x="4350374" y="2517766"/>
        <a:ext cx="3544983" cy="177249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36438-BA1E-4C73-AEDE-FA52592DC8AC}">
      <dsp:nvSpPr>
        <dsp:cNvPr id="0" name=""/>
        <dsp:cNvSpPr/>
      </dsp:nvSpPr>
      <dsp:spPr>
        <a:xfrm>
          <a:off x="3477068" y="2107642"/>
          <a:ext cx="1326783" cy="1326783"/>
        </a:xfrm>
        <a:prstGeom prst="ellipse">
          <a:avLst/>
        </a:prstGeom>
        <a:solidFill>
          <a:srgbClr val="CC33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</a:t>
          </a:r>
          <a:endParaRPr lang="ru-RU" sz="57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671371" y="2301945"/>
        <a:ext cx="938177" cy="938177"/>
      </dsp:txXfrm>
    </dsp:sp>
    <dsp:sp modelId="{747B376F-0A2C-4E36-AAA1-3A437F83A8A5}">
      <dsp:nvSpPr>
        <dsp:cNvPr id="0" name=""/>
        <dsp:cNvSpPr/>
      </dsp:nvSpPr>
      <dsp:spPr>
        <a:xfrm rot="16274317">
          <a:off x="4018587" y="1610116"/>
          <a:ext cx="283647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060214" y="1747924"/>
        <a:ext cx="198553" cy="285813"/>
      </dsp:txXfrm>
    </dsp:sp>
    <dsp:sp modelId="{202938A5-F0F1-4388-B370-C616FBB1415A}">
      <dsp:nvSpPr>
        <dsp:cNvPr id="0" name=""/>
        <dsp:cNvSpPr/>
      </dsp:nvSpPr>
      <dsp:spPr>
        <a:xfrm>
          <a:off x="3106799" y="147866"/>
          <a:ext cx="2149944" cy="1424946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потребность в услугах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421651" y="356545"/>
        <a:ext cx="1520240" cy="1007588"/>
      </dsp:txXfrm>
    </dsp:sp>
    <dsp:sp modelId="{4F2093C2-F730-436A-9C4F-78246F2605D1}">
      <dsp:nvSpPr>
        <dsp:cNvPr id="0" name=""/>
        <dsp:cNvSpPr/>
      </dsp:nvSpPr>
      <dsp:spPr>
        <a:xfrm rot="20172702">
          <a:off x="4926414" y="2069503"/>
          <a:ext cx="530379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932485" y="2193595"/>
        <a:ext cx="387473" cy="285813"/>
      </dsp:txXfrm>
    </dsp:sp>
    <dsp:sp modelId="{787F7C71-5332-4FBB-8B90-C12675061D7E}">
      <dsp:nvSpPr>
        <dsp:cNvPr id="0" name=""/>
        <dsp:cNvSpPr/>
      </dsp:nvSpPr>
      <dsp:spPr>
        <a:xfrm>
          <a:off x="5544612" y="754807"/>
          <a:ext cx="2149944" cy="1846814"/>
        </a:xfrm>
        <a:prstGeom prst="ellipse">
          <a:avLst/>
        </a:prstGeom>
        <a:solidFill>
          <a:schemeClr val="accent5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стоимость услуг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5859464" y="1025267"/>
        <a:ext cx="1520240" cy="1305894"/>
      </dsp:txXfrm>
    </dsp:sp>
    <dsp:sp modelId="{F5FB9C96-E404-4227-963B-48E283BA0B7B}">
      <dsp:nvSpPr>
        <dsp:cNvPr id="0" name=""/>
        <dsp:cNvSpPr/>
      </dsp:nvSpPr>
      <dsp:spPr>
        <a:xfrm rot="1639600">
          <a:off x="4937561" y="3116235"/>
          <a:ext cx="663770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945535" y="3178705"/>
        <a:ext cx="520864" cy="285813"/>
      </dsp:txXfrm>
    </dsp:sp>
    <dsp:sp modelId="{0CCD5FE1-4FDD-4C30-9115-F2AA0A939A6E}">
      <dsp:nvSpPr>
        <dsp:cNvPr id="0" name=""/>
        <dsp:cNvSpPr/>
      </dsp:nvSpPr>
      <dsp:spPr>
        <a:xfrm>
          <a:off x="5688634" y="3203080"/>
          <a:ext cx="2149944" cy="1846814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ФХД учреждения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6003486" y="3473540"/>
        <a:ext cx="1520240" cy="1305894"/>
      </dsp:txXfrm>
    </dsp:sp>
    <dsp:sp modelId="{76CE2EA5-8ED5-4060-B6D7-BA3482CCB377}">
      <dsp:nvSpPr>
        <dsp:cNvPr id="0" name=""/>
        <dsp:cNvSpPr/>
      </dsp:nvSpPr>
      <dsp:spPr>
        <a:xfrm rot="5212741">
          <a:off x="4024670" y="3503595"/>
          <a:ext cx="337439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072530" y="3548325"/>
        <a:ext cx="236207" cy="285813"/>
      </dsp:txXfrm>
    </dsp:sp>
    <dsp:sp modelId="{E77FF91C-6240-4AF1-844F-063C618F3DB9}">
      <dsp:nvSpPr>
        <dsp:cNvPr id="0" name=""/>
        <dsp:cNvSpPr/>
      </dsp:nvSpPr>
      <dsp:spPr>
        <a:xfrm>
          <a:off x="3168357" y="4068913"/>
          <a:ext cx="2149944" cy="1177521"/>
        </a:xfrm>
        <a:prstGeom prst="ellipse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экономический эффект от оказания соц.услуг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483209" y="4241357"/>
        <a:ext cx="1520240" cy="832633"/>
      </dsp:txXfrm>
    </dsp:sp>
    <dsp:sp modelId="{19932306-04F1-4AF1-926B-BE4574492756}">
      <dsp:nvSpPr>
        <dsp:cNvPr id="0" name=""/>
        <dsp:cNvSpPr/>
      </dsp:nvSpPr>
      <dsp:spPr>
        <a:xfrm rot="9092161">
          <a:off x="2829683" y="3092292"/>
          <a:ext cx="557755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963952" y="3153508"/>
        <a:ext cx="414849" cy="285813"/>
      </dsp:txXfrm>
    </dsp:sp>
    <dsp:sp modelId="{5DAA0944-8CAF-4D68-9EFE-FCC46D9C3E67}">
      <dsp:nvSpPr>
        <dsp:cNvPr id="0" name=""/>
        <dsp:cNvSpPr/>
      </dsp:nvSpPr>
      <dsp:spPr>
        <a:xfrm>
          <a:off x="648071" y="3158209"/>
          <a:ext cx="2149944" cy="1846814"/>
        </a:xfrm>
        <a:prstGeom prst="ellipse">
          <a:avLst/>
        </a:prstGeom>
        <a:solidFill>
          <a:srgbClr val="AE525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количество получателей соц.услуг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962923" y="3428669"/>
        <a:ext cx="1520240" cy="1305894"/>
      </dsp:txXfrm>
    </dsp:sp>
    <dsp:sp modelId="{E5C2F99B-65E9-4EFC-BA5B-7743A4ACBADB}">
      <dsp:nvSpPr>
        <dsp:cNvPr id="0" name=""/>
        <dsp:cNvSpPr/>
      </dsp:nvSpPr>
      <dsp:spPr>
        <a:xfrm rot="12236943">
          <a:off x="2759009" y="2048092"/>
          <a:ext cx="580084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895763" y="2172367"/>
        <a:ext cx="437178" cy="285813"/>
      </dsp:txXfrm>
    </dsp:sp>
    <dsp:sp modelId="{101F2F23-F835-4179-86F5-0DEE5A5C9B42}">
      <dsp:nvSpPr>
        <dsp:cNvPr id="0" name=""/>
        <dsp:cNvSpPr/>
      </dsp:nvSpPr>
      <dsp:spPr>
        <a:xfrm>
          <a:off x="504062" y="709935"/>
          <a:ext cx="2149944" cy="1846814"/>
        </a:xfrm>
        <a:prstGeom prst="ellipse">
          <a:avLst/>
        </a:prstGeom>
        <a:solidFill>
          <a:srgbClr val="CD2F1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рост средней </a:t>
          </a:r>
          <a:r>
            <a:rPr lang="ru-RU" sz="1400" b="0" kern="120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з</a:t>
          </a: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/</a:t>
          </a:r>
          <a:r>
            <a:rPr lang="ru-RU" sz="1400" b="0" kern="1200" cap="none" spc="0" dirty="0" err="1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</a:t>
          </a:r>
          <a:r>
            <a:rPr lang="ru-RU" sz="14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работников учреждений </a:t>
          </a:r>
          <a:endParaRPr lang="ru-RU" sz="14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818914" y="980395"/>
        <a:ext cx="1520240" cy="130589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36438-BA1E-4C73-AEDE-FA52592DC8AC}">
      <dsp:nvSpPr>
        <dsp:cNvPr id="0" name=""/>
        <dsp:cNvSpPr/>
      </dsp:nvSpPr>
      <dsp:spPr>
        <a:xfrm>
          <a:off x="3526148" y="2055425"/>
          <a:ext cx="1228622" cy="1228622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Н/Э</a:t>
          </a:r>
          <a:endParaRPr lang="ru-RU" sz="3200" b="0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sp:txBody>
      <dsp:txXfrm>
        <a:off x="3706076" y="2235353"/>
        <a:ext cx="868766" cy="868766"/>
      </dsp:txXfrm>
    </dsp:sp>
    <dsp:sp modelId="{747B376F-0A2C-4E36-AAA1-3A437F83A8A5}">
      <dsp:nvSpPr>
        <dsp:cNvPr id="0" name=""/>
        <dsp:cNvSpPr/>
      </dsp:nvSpPr>
      <dsp:spPr>
        <a:xfrm rot="16200000">
          <a:off x="3978078" y="1591143"/>
          <a:ext cx="324762" cy="33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026793" y="1706695"/>
        <a:ext cx="227333" cy="200511"/>
      </dsp:txXfrm>
    </dsp:sp>
    <dsp:sp modelId="{202938A5-F0F1-4388-B370-C616FBB1415A}">
      <dsp:nvSpPr>
        <dsp:cNvPr id="0" name=""/>
        <dsp:cNvSpPr/>
      </dsp:nvSpPr>
      <dsp:spPr>
        <a:xfrm>
          <a:off x="2709467" y="144840"/>
          <a:ext cx="2861984" cy="1297824"/>
        </a:xfrm>
        <a:prstGeom prst="ellipse">
          <a:avLst/>
        </a:prstGeom>
        <a:solidFill>
          <a:srgbClr val="F1E43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доступность услуг</a:t>
          </a:r>
          <a:endParaRPr lang="ru-RU" sz="1400" b="0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sp:txBody>
      <dsp:txXfrm>
        <a:off x="3128595" y="334902"/>
        <a:ext cx="2023728" cy="917700"/>
      </dsp:txXfrm>
    </dsp:sp>
    <dsp:sp modelId="{4BBD1719-610A-4CFC-B961-01EB752E1029}">
      <dsp:nvSpPr>
        <dsp:cNvPr id="0" name=""/>
        <dsp:cNvSpPr/>
      </dsp:nvSpPr>
      <dsp:spPr>
        <a:xfrm rot="21555882">
          <a:off x="4849378" y="2492081"/>
          <a:ext cx="228080" cy="33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849381" y="2559357"/>
        <a:ext cx="159656" cy="200511"/>
      </dsp:txXfrm>
    </dsp:sp>
    <dsp:sp modelId="{16455CD4-9B61-4EF4-A240-7C6C06529A3B}">
      <dsp:nvSpPr>
        <dsp:cNvPr id="0" name=""/>
        <dsp:cNvSpPr/>
      </dsp:nvSpPr>
      <dsp:spPr>
        <a:xfrm>
          <a:off x="5184698" y="1871408"/>
          <a:ext cx="2655007" cy="1535778"/>
        </a:xfrm>
        <a:prstGeom prst="ellipse">
          <a:avLst/>
        </a:prstGeom>
        <a:solidFill>
          <a:srgbClr val="F8F83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коммуникативная эффективность учреждения</a:t>
          </a:r>
          <a:endParaRPr lang="ru-RU" sz="1300" b="0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sp:txBody>
      <dsp:txXfrm>
        <a:off x="5573515" y="2096317"/>
        <a:ext cx="1877373" cy="1085960"/>
      </dsp:txXfrm>
    </dsp:sp>
    <dsp:sp modelId="{387A50E0-3714-4184-8D7F-5A84DC72520E}">
      <dsp:nvSpPr>
        <dsp:cNvPr id="0" name=""/>
        <dsp:cNvSpPr/>
      </dsp:nvSpPr>
      <dsp:spPr>
        <a:xfrm rot="5400000">
          <a:off x="3975195" y="3419421"/>
          <a:ext cx="330529" cy="33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024775" y="3436679"/>
        <a:ext cx="231370" cy="200511"/>
      </dsp:txXfrm>
    </dsp:sp>
    <dsp:sp modelId="{C74BBEB9-1FC0-4FB0-A9D0-AA081D749578}">
      <dsp:nvSpPr>
        <dsp:cNvPr id="0" name=""/>
        <dsp:cNvSpPr/>
      </dsp:nvSpPr>
      <dsp:spPr>
        <a:xfrm>
          <a:off x="2812956" y="3907688"/>
          <a:ext cx="2655007" cy="1276062"/>
        </a:xfrm>
        <a:prstGeom prst="ellipse">
          <a:avLst/>
        </a:prstGeom>
        <a:solidFill>
          <a:srgbClr val="F5F6C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качество социального обслуживания</a:t>
          </a:r>
          <a:endParaRPr lang="ru-RU" sz="1300" b="0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sp:txBody>
      <dsp:txXfrm>
        <a:off x="3201773" y="4094563"/>
        <a:ext cx="1877373" cy="902312"/>
      </dsp:txXfrm>
    </dsp:sp>
    <dsp:sp modelId="{FF389247-8F02-4458-81FD-64C4E074285A}">
      <dsp:nvSpPr>
        <dsp:cNvPr id="0" name=""/>
        <dsp:cNvSpPr/>
      </dsp:nvSpPr>
      <dsp:spPr>
        <a:xfrm rot="10931922">
          <a:off x="2979343" y="2465492"/>
          <a:ext cx="386912" cy="33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079561" y="2534252"/>
        <a:ext cx="286657" cy="200511"/>
      </dsp:txXfrm>
    </dsp:sp>
    <dsp:sp modelId="{DAB36726-98CC-4F4D-84B5-7785F5E698E9}">
      <dsp:nvSpPr>
        <dsp:cNvPr id="0" name=""/>
        <dsp:cNvSpPr/>
      </dsp:nvSpPr>
      <dsp:spPr>
        <a:xfrm>
          <a:off x="145021" y="1799416"/>
          <a:ext cx="2655007" cy="1535778"/>
        </a:xfrm>
        <a:prstGeom prst="ellipse">
          <a:avLst/>
        </a:prstGeom>
        <a:solidFill>
          <a:srgbClr val="E79857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rPr>
            <a:t>оценка эффективности деятельности учреждения</a:t>
          </a:r>
          <a:endParaRPr lang="ru-RU" sz="1300" b="0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chemeClr val="tx2">
                <a:lumMod val="20000"/>
                <a:lumOff val="80000"/>
              </a:schemeClr>
            </a:solidFill>
            <a:effectLst/>
          </a:endParaRPr>
        </a:p>
      </dsp:txBody>
      <dsp:txXfrm>
        <a:off x="533838" y="2024325"/>
        <a:ext cx="1877373" cy="10859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70570-8B51-404C-954B-94D7C0534909}">
      <dsp:nvSpPr>
        <dsp:cNvPr id="0" name=""/>
        <dsp:cNvSpPr/>
      </dsp:nvSpPr>
      <dsp:spPr>
        <a:xfrm>
          <a:off x="0" y="0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метод сравнения –  сравнение данных отчетного периода с показателями работы за соответствующий период прошлого года</a:t>
          </a:r>
          <a:endParaRPr lang="ru-RU" sz="1900" kern="1200" dirty="0"/>
        </a:p>
      </dsp:txBody>
      <dsp:txXfrm>
        <a:off x="1837638" y="0"/>
        <a:ext cx="6731313" cy="1238481"/>
      </dsp:txXfrm>
    </dsp:sp>
    <dsp:sp modelId="{0ECAA92D-C7E0-4271-AC1C-B5E9FA5FFE1F}">
      <dsp:nvSpPr>
        <dsp:cNvPr id="0" name=""/>
        <dsp:cNvSpPr/>
      </dsp:nvSpPr>
      <dsp:spPr>
        <a:xfrm>
          <a:off x="233290" y="123848"/>
          <a:ext cx="1494905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31D82701-05EF-4E9C-ADE7-9BEB90D4B3D7}">
      <dsp:nvSpPr>
        <dsp:cNvPr id="0" name=""/>
        <dsp:cNvSpPr/>
      </dsp:nvSpPr>
      <dsp:spPr>
        <a:xfrm>
          <a:off x="0" y="1362329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социологический метод – сбор первичной информации с помощью опроса</a:t>
          </a:r>
          <a:endParaRPr lang="ru-RU" sz="1900" kern="1200" dirty="0"/>
        </a:p>
      </dsp:txBody>
      <dsp:txXfrm>
        <a:off x="1837638" y="1362329"/>
        <a:ext cx="6731313" cy="1238481"/>
      </dsp:txXfrm>
    </dsp:sp>
    <dsp:sp modelId="{249507B9-F7A7-4554-9294-18EAE46E876F}">
      <dsp:nvSpPr>
        <dsp:cNvPr id="0" name=""/>
        <dsp:cNvSpPr/>
      </dsp:nvSpPr>
      <dsp:spPr>
        <a:xfrm>
          <a:off x="233290" y="1486177"/>
          <a:ext cx="1494905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E25A42B-FFE1-4722-B4A0-6C86FA44E420}">
      <dsp:nvSpPr>
        <dsp:cNvPr id="0" name=""/>
        <dsp:cNvSpPr/>
      </dsp:nvSpPr>
      <dsp:spPr>
        <a:xfrm>
          <a:off x="0" y="2724658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метод оценки эффективности на основе удовлетворения потребностей обслуживаемых граждан –  выявление уровня удовлетворения потребности граждан</a:t>
          </a:r>
          <a:endParaRPr lang="ru-RU" sz="1900" kern="1200" dirty="0"/>
        </a:p>
      </dsp:txBody>
      <dsp:txXfrm>
        <a:off x="1837638" y="2724658"/>
        <a:ext cx="6731313" cy="1238481"/>
      </dsp:txXfrm>
    </dsp:sp>
    <dsp:sp modelId="{0E487535-C835-413E-8FB7-A96F7E9DF717}">
      <dsp:nvSpPr>
        <dsp:cNvPr id="0" name=""/>
        <dsp:cNvSpPr/>
      </dsp:nvSpPr>
      <dsp:spPr>
        <a:xfrm>
          <a:off x="233290" y="2848507"/>
          <a:ext cx="1494905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A51D940-BC99-4947-B2FA-64022EA9F706}">
      <dsp:nvSpPr>
        <dsp:cNvPr id="0" name=""/>
        <dsp:cNvSpPr/>
      </dsp:nvSpPr>
      <dsp:spPr>
        <a:xfrm>
          <a:off x="0" y="4086988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мониторинговые исследования</a:t>
          </a:r>
          <a:endParaRPr lang="ru-RU" sz="1900" kern="1200"/>
        </a:p>
      </dsp:txBody>
      <dsp:txXfrm>
        <a:off x="1837638" y="4086988"/>
        <a:ext cx="6731313" cy="1238481"/>
      </dsp:txXfrm>
    </dsp:sp>
    <dsp:sp modelId="{A8B59E5A-5D2E-4CEC-BF1E-3D35F2730D5C}">
      <dsp:nvSpPr>
        <dsp:cNvPr id="0" name=""/>
        <dsp:cNvSpPr/>
      </dsp:nvSpPr>
      <dsp:spPr>
        <a:xfrm>
          <a:off x="233290" y="4210836"/>
          <a:ext cx="1494905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70570-8B51-404C-954B-94D7C0534909}">
      <dsp:nvSpPr>
        <dsp:cNvPr id="0" name=""/>
        <dsp:cNvSpPr/>
      </dsp:nvSpPr>
      <dsp:spPr>
        <a:xfrm>
          <a:off x="0" y="0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параметрические методы -сравнение того, что положено гражданам при получении по стандартам, с тем, что фактически выполняется в процессе социального обслуживания</a:t>
          </a:r>
          <a:endParaRPr lang="ru-RU" sz="1900" kern="1200" dirty="0"/>
        </a:p>
      </dsp:txBody>
      <dsp:txXfrm>
        <a:off x="1837638" y="0"/>
        <a:ext cx="6731313" cy="1238481"/>
      </dsp:txXfrm>
    </dsp:sp>
    <dsp:sp modelId="{0ECAA92D-C7E0-4271-AC1C-B5E9FA5FFE1F}">
      <dsp:nvSpPr>
        <dsp:cNvPr id="0" name=""/>
        <dsp:cNvSpPr/>
      </dsp:nvSpPr>
      <dsp:spPr>
        <a:xfrm>
          <a:off x="72005" y="155662"/>
          <a:ext cx="1350878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9F5F113-9B96-4910-AE5D-47DD6565E0BF}">
      <dsp:nvSpPr>
        <dsp:cNvPr id="0" name=""/>
        <dsp:cNvSpPr/>
      </dsp:nvSpPr>
      <dsp:spPr>
        <a:xfrm>
          <a:off x="0" y="1362329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метод экспертной оценки –  оценка работы учреждения общественными советами</a:t>
          </a:r>
          <a:endParaRPr lang="ru-RU" sz="1900" kern="1200" dirty="0"/>
        </a:p>
      </dsp:txBody>
      <dsp:txXfrm>
        <a:off x="1837638" y="1362329"/>
        <a:ext cx="6731313" cy="1238481"/>
      </dsp:txXfrm>
    </dsp:sp>
    <dsp:sp modelId="{B43F2286-6D80-44B6-89CA-7008B5C733C2}">
      <dsp:nvSpPr>
        <dsp:cNvPr id="0" name=""/>
        <dsp:cNvSpPr/>
      </dsp:nvSpPr>
      <dsp:spPr>
        <a:xfrm>
          <a:off x="72005" y="1517991"/>
          <a:ext cx="1350878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747F2FD-C554-427A-80A6-0142AD97157A}">
      <dsp:nvSpPr>
        <dsp:cNvPr id="0" name=""/>
        <dsp:cNvSpPr/>
      </dsp:nvSpPr>
      <dsp:spPr>
        <a:xfrm>
          <a:off x="0" y="2724658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метод оценки затрат – анализ соотношения фактической и плановой стоимости услуг</a:t>
          </a:r>
          <a:endParaRPr lang="ru-RU" sz="1900" kern="1200" dirty="0"/>
        </a:p>
      </dsp:txBody>
      <dsp:txXfrm>
        <a:off x="1837638" y="2724658"/>
        <a:ext cx="6731313" cy="1238481"/>
      </dsp:txXfrm>
    </dsp:sp>
    <dsp:sp modelId="{04AD97F2-3C62-4AE9-BB6D-5AB4A5B52F3B}">
      <dsp:nvSpPr>
        <dsp:cNvPr id="0" name=""/>
        <dsp:cNvSpPr/>
      </dsp:nvSpPr>
      <dsp:spPr>
        <a:xfrm>
          <a:off x="72005" y="2880321"/>
          <a:ext cx="1350878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2792E0A-7115-45C5-B518-F35C89D11F64}">
      <dsp:nvSpPr>
        <dsp:cNvPr id="0" name=""/>
        <dsp:cNvSpPr/>
      </dsp:nvSpPr>
      <dsp:spPr>
        <a:xfrm>
          <a:off x="0" y="4086988"/>
          <a:ext cx="8568952" cy="12384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метод оценки факторов эффективности и неэффективности – систематизация факторов эффективности и факторы неэффективности</a:t>
          </a:r>
          <a:endParaRPr lang="ru-RU" sz="1900" kern="1200" dirty="0"/>
        </a:p>
      </dsp:txBody>
      <dsp:txXfrm>
        <a:off x="1837638" y="4086988"/>
        <a:ext cx="6731313" cy="1238481"/>
      </dsp:txXfrm>
    </dsp:sp>
    <dsp:sp modelId="{AB8737DF-6CC2-4D7F-ADBA-BC40027CE6B6}">
      <dsp:nvSpPr>
        <dsp:cNvPr id="0" name=""/>
        <dsp:cNvSpPr/>
      </dsp:nvSpPr>
      <dsp:spPr>
        <a:xfrm>
          <a:off x="72005" y="4242650"/>
          <a:ext cx="1350878" cy="99078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7C3C5-4602-4930-B97D-D9BD9E344185}">
      <dsp:nvSpPr>
        <dsp:cNvPr id="0" name=""/>
        <dsp:cNvSpPr/>
      </dsp:nvSpPr>
      <dsp:spPr>
        <a:xfrm>
          <a:off x="0" y="3956909"/>
          <a:ext cx="8136904" cy="129874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Учреждение</a:t>
          </a:r>
          <a:endParaRPr lang="ru-RU" sz="2400" kern="1200" dirty="0"/>
        </a:p>
      </dsp:txBody>
      <dsp:txXfrm>
        <a:off x="0" y="3956909"/>
        <a:ext cx="8136904" cy="701322"/>
      </dsp:txXfrm>
    </dsp:sp>
    <dsp:sp modelId="{11F0B124-4C8D-40DD-9AA3-5D4BFC4CF139}">
      <dsp:nvSpPr>
        <dsp:cNvPr id="0" name=""/>
        <dsp:cNvSpPr/>
      </dsp:nvSpPr>
      <dsp:spPr>
        <a:xfrm>
          <a:off x="0" y="4632256"/>
          <a:ext cx="4068452" cy="597423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Разрабатывает план улучшения  качества работы и размещение его в сети Интернет</a:t>
          </a:r>
          <a:endParaRPr lang="ru-RU" sz="1500" kern="1200" dirty="0"/>
        </a:p>
      </dsp:txBody>
      <dsp:txXfrm>
        <a:off x="0" y="4632256"/>
        <a:ext cx="4068452" cy="597423"/>
      </dsp:txXfrm>
    </dsp:sp>
    <dsp:sp modelId="{65198F93-1D35-42C5-9E6C-A71204F53E24}">
      <dsp:nvSpPr>
        <dsp:cNvPr id="0" name=""/>
        <dsp:cNvSpPr/>
      </dsp:nvSpPr>
      <dsp:spPr>
        <a:xfrm>
          <a:off x="4068452" y="4632256"/>
          <a:ext cx="4068452" cy="597423"/>
        </a:xfrm>
        <a:prstGeom prst="rect">
          <a:avLst/>
        </a:prstGeom>
        <a:solidFill>
          <a:schemeClr val="accent5">
            <a:tint val="40000"/>
            <a:alpha val="90000"/>
            <a:hueOff val="916532"/>
            <a:satOff val="-11636"/>
            <a:lumOff val="-200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Реализация разработанного плана</a:t>
          </a:r>
          <a:endParaRPr lang="ru-RU" sz="1500" kern="1200" dirty="0"/>
        </a:p>
      </dsp:txBody>
      <dsp:txXfrm>
        <a:off x="4068452" y="4632256"/>
        <a:ext cx="4068452" cy="597423"/>
      </dsp:txXfrm>
    </dsp:sp>
    <dsp:sp modelId="{37857386-0E81-4EAB-9491-5EFBC67C86FF}">
      <dsp:nvSpPr>
        <dsp:cNvPr id="0" name=""/>
        <dsp:cNvSpPr/>
      </dsp:nvSpPr>
      <dsp:spPr>
        <a:xfrm rot="10800000">
          <a:off x="0" y="1978919"/>
          <a:ext cx="8136904" cy="1997471"/>
        </a:xfrm>
        <a:prstGeom prst="upArrowCallout">
          <a:avLst/>
        </a:prstGeom>
        <a:solidFill>
          <a:schemeClr val="accent5">
            <a:hueOff val="1910008"/>
            <a:satOff val="-8674"/>
            <a:lumOff val="-2235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Министерство</a:t>
          </a:r>
          <a:endParaRPr lang="ru-RU" sz="2400" kern="1200" dirty="0"/>
        </a:p>
      </dsp:txBody>
      <dsp:txXfrm rot="-10800000">
        <a:off x="0" y="1978919"/>
        <a:ext cx="8136904" cy="701112"/>
      </dsp:txXfrm>
    </dsp:sp>
    <dsp:sp modelId="{30948EB5-CB24-428C-9879-7FD92D2CED2C}">
      <dsp:nvSpPr>
        <dsp:cNvPr id="0" name=""/>
        <dsp:cNvSpPr/>
      </dsp:nvSpPr>
      <dsp:spPr>
        <a:xfrm>
          <a:off x="0" y="268003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1833064"/>
            <a:satOff val="-23273"/>
            <a:lumOff val="-40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Предложения по улучшению качества работы учреждения</a:t>
          </a:r>
          <a:endParaRPr lang="ru-RU" sz="1500" kern="1200" dirty="0"/>
        </a:p>
      </dsp:txBody>
      <dsp:txXfrm>
        <a:off x="0" y="2680031"/>
        <a:ext cx="4068452" cy="597243"/>
      </dsp:txXfrm>
    </dsp:sp>
    <dsp:sp modelId="{D6ACC5B4-48BF-403F-B351-389CD9185127}">
      <dsp:nvSpPr>
        <dsp:cNvPr id="0" name=""/>
        <dsp:cNvSpPr/>
      </dsp:nvSpPr>
      <dsp:spPr>
        <a:xfrm>
          <a:off x="4068452" y="268003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2749596"/>
            <a:satOff val="-34909"/>
            <a:lumOff val="-602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Учитывает итоги оценки при стимулировании руководителя учреждения</a:t>
          </a:r>
          <a:endParaRPr lang="ru-RU" sz="1500" kern="1200" dirty="0"/>
        </a:p>
      </dsp:txBody>
      <dsp:txXfrm>
        <a:off x="4068452" y="2680031"/>
        <a:ext cx="4068452" cy="597243"/>
      </dsp:txXfrm>
    </dsp:sp>
    <dsp:sp modelId="{8655BDDB-3002-48A2-AC0C-9F7D0B283471}">
      <dsp:nvSpPr>
        <dsp:cNvPr id="0" name=""/>
        <dsp:cNvSpPr/>
      </dsp:nvSpPr>
      <dsp:spPr>
        <a:xfrm rot="10800000">
          <a:off x="0" y="929"/>
          <a:ext cx="8136904" cy="1997471"/>
        </a:xfrm>
        <a:prstGeom prst="upArrowCallout">
          <a:avLst/>
        </a:prstGeom>
        <a:solidFill>
          <a:schemeClr val="accent5">
            <a:hueOff val="3820016"/>
            <a:satOff val="-17347"/>
            <a:lumOff val="-4470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Общественный Совет</a:t>
          </a:r>
          <a:endParaRPr lang="ru-RU" sz="2400" kern="1200" dirty="0"/>
        </a:p>
      </dsp:txBody>
      <dsp:txXfrm rot="-10800000">
        <a:off x="0" y="929"/>
        <a:ext cx="8136904" cy="701112"/>
      </dsp:txXfrm>
    </dsp:sp>
    <dsp:sp modelId="{EE7E9E9E-4182-4AB7-976E-78430E63F98F}">
      <dsp:nvSpPr>
        <dsp:cNvPr id="0" name=""/>
        <dsp:cNvSpPr/>
      </dsp:nvSpPr>
      <dsp:spPr>
        <a:xfrm>
          <a:off x="0" y="70204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3666129"/>
            <a:satOff val="-46546"/>
            <a:lumOff val="-80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информация о результатах оценки </a:t>
          </a:r>
          <a:endParaRPr lang="ru-RU" sz="1500" kern="1200" dirty="0"/>
        </a:p>
      </dsp:txBody>
      <dsp:txXfrm>
        <a:off x="0" y="702041"/>
        <a:ext cx="4068452" cy="597243"/>
      </dsp:txXfrm>
    </dsp:sp>
    <dsp:sp modelId="{F39A56A3-F322-47E0-A6FE-8ADC6C661414}">
      <dsp:nvSpPr>
        <dsp:cNvPr id="0" name=""/>
        <dsp:cNvSpPr/>
      </dsp:nvSpPr>
      <dsp:spPr>
        <a:xfrm>
          <a:off x="4068452" y="70204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4582661"/>
            <a:satOff val="-58182"/>
            <a:lumOff val="-100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предложения об улучшении качества работы учреждения</a:t>
          </a:r>
          <a:endParaRPr lang="ru-RU" sz="1500" kern="1200" dirty="0"/>
        </a:p>
      </dsp:txBody>
      <dsp:txXfrm>
        <a:off x="4068452" y="702041"/>
        <a:ext cx="4068452" cy="597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258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0072623B-089B-4710-BC72-5EB36CEEB3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928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89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9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89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289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B1DC2E8D-67C1-4EB0-BF25-9DD4C8A068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900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3" name="Picture 161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1905000" y="4681538"/>
            <a:ext cx="1970088" cy="1795462"/>
          </a:xfrm>
          <a:prstGeom prst="rect">
            <a:avLst/>
          </a:prstGeom>
          <a:noFill/>
        </p:spPr>
      </p:pic>
      <p:pic>
        <p:nvPicPr>
          <p:cNvPr id="3232" name="Picture 160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0" y="3205163"/>
            <a:ext cx="2990850" cy="3271837"/>
          </a:xfrm>
          <a:prstGeom prst="rect">
            <a:avLst/>
          </a:prstGeom>
          <a:noFill/>
        </p:spPr>
      </p:pic>
      <p:pic>
        <p:nvPicPr>
          <p:cNvPr id="3231" name="Picture 159" descr="artplus_nature_naturalcity38_e"/>
          <p:cNvPicPr>
            <a:picLocks noChangeAspect="1" noChangeArrowheads="1"/>
          </p:cNvPicPr>
          <p:nvPr/>
        </p:nvPicPr>
        <p:blipFill>
          <a:blip r:embed="rId3" cstate="print"/>
          <a:srcRect b="11525"/>
          <a:stretch>
            <a:fillRect/>
          </a:stretch>
        </p:blipFill>
        <p:spPr bwMode="auto">
          <a:xfrm>
            <a:off x="0" y="4114800"/>
            <a:ext cx="9144000" cy="2743200"/>
          </a:xfrm>
          <a:prstGeom prst="rect">
            <a:avLst/>
          </a:prstGeom>
          <a:noFill/>
        </p:spPr>
      </p:pic>
      <p:grpSp>
        <p:nvGrpSpPr>
          <p:cNvPr id="3234" name="Group 162"/>
          <p:cNvGrpSpPr>
            <a:grpSpLocks/>
          </p:cNvGrpSpPr>
          <p:nvPr/>
        </p:nvGrpSpPr>
        <p:grpSpPr bwMode="auto">
          <a:xfrm>
            <a:off x="0" y="0"/>
            <a:ext cx="9144000" cy="3200400"/>
            <a:chOff x="0" y="0"/>
            <a:chExt cx="5760" cy="2016"/>
          </a:xfrm>
        </p:grpSpPr>
        <p:pic>
          <p:nvPicPr>
            <p:cNvPr id="3225" name="Picture 153" descr="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5760" cy="2016"/>
            </a:xfrm>
            <a:prstGeom prst="rect">
              <a:avLst/>
            </a:prstGeom>
            <a:noFill/>
          </p:spPr>
        </p:pic>
        <p:pic>
          <p:nvPicPr>
            <p:cNvPr id="3212" name="Picture 140" descr="0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60" y="0"/>
              <a:ext cx="858" cy="733"/>
            </a:xfrm>
            <a:prstGeom prst="rect">
              <a:avLst/>
            </a:prstGeom>
            <a:noFill/>
          </p:spPr>
        </p:pic>
      </p:grp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6200" y="6477000"/>
            <a:ext cx="28956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226" name="Rectangle 15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227" name="Rectangle 15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charset="0"/>
              </a:defRPr>
            </a:lvl1pPr>
          </a:lstStyle>
          <a:p>
            <a:fld id="{940E0A5F-7452-4E13-8C13-4124866C3DE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pic>
        <p:nvPicPr>
          <p:cNvPr id="3235" name="Picture 163" descr="water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914400"/>
            <a:ext cx="866775" cy="5334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"/>
                                        <p:tgtEl>
                                          <p:spTgt spid="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44DA10-0744-4065-912B-EFA31D5570E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F4CF0A-32D0-4AE3-BE13-3F5B9744C79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FB09F7-1CE2-4FF4-A3B1-1D0C2CA5D3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09BF80-7176-4423-B1E5-A770A092CAD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7B3E16E-3E72-4952-8E76-16C2B68F56B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5FF3729-F749-49F7-8B13-C0EF282E3A8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7300EF-316F-4A42-AC37-7180D461C2C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6044F79-17C6-44F5-A9D4-24145C77B8B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1BD769-F03E-4278-936C-0344A30E6C7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F9442-41B8-4CF2-9AED-5BBFED2C8C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F119E7C4-16B7-4D50-8C80-948DFF22D36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B1CDFF63-9D21-4572-96D9-5F76850C68B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9" name="Group 165"/>
          <p:cNvGrpSpPr>
            <a:grpSpLocks/>
          </p:cNvGrpSpPr>
          <p:nvPr/>
        </p:nvGrpSpPr>
        <p:grpSpPr bwMode="auto">
          <a:xfrm>
            <a:off x="0" y="0"/>
            <a:ext cx="9144000" cy="1943100"/>
            <a:chOff x="0" y="0"/>
            <a:chExt cx="5760" cy="1224"/>
          </a:xfrm>
        </p:grpSpPr>
        <p:pic>
          <p:nvPicPr>
            <p:cNvPr id="1173" name="Picture 149" descr="4_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5760" cy="1224"/>
            </a:xfrm>
            <a:prstGeom prst="rect">
              <a:avLst/>
            </a:prstGeom>
            <a:noFill/>
          </p:spPr>
        </p:pic>
        <p:pic>
          <p:nvPicPr>
            <p:cNvPr id="1177" name="Picture 153" descr="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094" y="0"/>
              <a:ext cx="666" cy="846"/>
            </a:xfrm>
            <a:prstGeom prst="rect">
              <a:avLst/>
            </a:prstGeom>
            <a:noFill/>
          </p:spPr>
        </p:pic>
        <p:pic>
          <p:nvPicPr>
            <p:cNvPr id="1182" name="Picture 158" descr="123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 rot="930090">
              <a:off x="48" y="96"/>
              <a:ext cx="543" cy="524"/>
            </a:xfrm>
            <a:prstGeom prst="rect">
              <a:avLst/>
            </a:prstGeom>
            <a:noFill/>
          </p:spPr>
        </p:pic>
      </p:grpSp>
      <p:sp>
        <p:nvSpPr>
          <p:cNvPr id="1188" name="Rectangle 164"/>
          <p:cNvSpPr>
            <a:spLocks noChangeArrowheads="1"/>
          </p:cNvSpPr>
          <p:nvPr/>
        </p:nvSpPr>
        <p:spPr bwMode="gray">
          <a:xfrm>
            <a:off x="0" y="6553200"/>
            <a:ext cx="9144000" cy="3048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187" name="Picture 163" descr="artplus_nature_naturalcity38_g"/>
          <p:cNvPicPr>
            <a:picLocks noChangeAspect="1" noChangeArrowheads="1"/>
          </p:cNvPicPr>
          <p:nvPr/>
        </p:nvPicPr>
        <p:blipFill>
          <a:blip r:embed="rId18" cstate="print">
            <a:lum bright="12000" contrast="12000"/>
          </a:blip>
          <a:srcRect r="31580"/>
          <a:stretch>
            <a:fillRect/>
          </a:stretch>
        </p:blipFill>
        <p:spPr bwMode="auto">
          <a:xfrm>
            <a:off x="7543800" y="5322888"/>
            <a:ext cx="1600200" cy="1535112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6A0B0F10-CB75-494D-9A76-633B675F6B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0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43236" y="2636912"/>
            <a:ext cx="6705600" cy="990600"/>
          </a:xfrm>
        </p:spPr>
        <p:txBody>
          <a:bodyPr/>
          <a:lstStyle/>
          <a:p>
            <a:pPr>
              <a:tabLst>
                <a:tab pos="2743200" algn="l"/>
              </a:tabLst>
            </a:pPr>
            <a:r>
              <a:rPr lang="en-US" sz="25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sz="25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Независимая система</a:t>
            </a:r>
            <a:r>
              <a:rPr lang="en-U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   </a:t>
            </a:r>
            <a:r>
              <a:rPr lang="ru-RU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 оценки качества</a:t>
            </a:r>
            <a:endParaRPr lang="en-US" sz="4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irchCTT" pitchFamily="2" charset="0"/>
              <a:cs typeface="Arial" pitchFamily="34" charset="0"/>
            </a:endParaRPr>
          </a:p>
        </p:txBody>
      </p:sp>
      <p:pic>
        <p:nvPicPr>
          <p:cNvPr id="100375" name="Picture 23" descr="C:\Users\Асият\Desktop\Без 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311068"/>
            <a:ext cx="1944216" cy="972108"/>
          </a:xfrm>
          <a:prstGeom prst="rect">
            <a:avLst/>
          </a:prstGeom>
          <a:noFill/>
        </p:spPr>
      </p:pic>
      <p:sp>
        <p:nvSpPr>
          <p:cNvPr id="1003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339752" y="6093296"/>
            <a:ext cx="5715000" cy="520824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600" dirty="0" smtClean="0"/>
              <a:t>www.mintrudkchr.ru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Нормативная база</a:t>
            </a:r>
            <a:endParaRPr lang="en-US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83568" y="2564904"/>
            <a:ext cx="8012408" cy="1134516"/>
            <a:chOff x="720" y="1392"/>
            <a:chExt cx="4058" cy="480"/>
          </a:xfrm>
          <a:effectLst/>
        </p:grpSpPr>
        <p:sp>
          <p:nvSpPr>
            <p:cNvPr id="287748" name="AutoShape 4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287750" name="AutoShape 6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751" name="AutoShape 7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683568" y="3789039"/>
            <a:ext cx="8012408" cy="1418167"/>
            <a:chOff x="720" y="1392"/>
            <a:chExt cx="4058" cy="480"/>
          </a:xfrm>
          <a:effectLst/>
        </p:grpSpPr>
        <p:sp>
          <p:nvSpPr>
            <p:cNvPr id="287753" name="AutoShape 9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none" anchor="ctr"/>
            <a:lstStyle/>
            <a:p>
              <a:endParaRPr lang="ru-RU">
                <a:ln>
                  <a:solidFill>
                    <a:schemeClr val="tx1"/>
                  </a:solidFill>
                </a:ln>
              </a:endParaRPr>
            </a:p>
          </p:txBody>
        </p:sp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287755" name="AutoShape 11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>
                  <a:ln>
                    <a:solidFill>
                      <a:schemeClr val="tx1"/>
                    </a:solidFill>
                  </a:ln>
                </a:endParaRPr>
              </a:p>
            </p:txBody>
          </p:sp>
          <p:sp>
            <p:nvSpPr>
              <p:cNvPr id="287756" name="AutoShape 12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>
                  <a:ln>
                    <a:solidFill>
                      <a:schemeClr val="tx1"/>
                    </a:solidFill>
                  </a:ln>
                </a:endParaRPr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632806" y="5238043"/>
            <a:ext cx="8012408" cy="1134516"/>
            <a:chOff x="720" y="1392"/>
            <a:chExt cx="4058" cy="480"/>
          </a:xfrm>
          <a:effectLst/>
        </p:grpSpPr>
        <p:sp>
          <p:nvSpPr>
            <p:cNvPr id="287758" name="AutoShape 14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shade val="92157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287760" name="AutoShape 16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761" name="AutoShape 17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100000">
                    <a:schemeClr val="folHlink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664048" y="1268760"/>
            <a:ext cx="8012408" cy="1134516"/>
            <a:chOff x="720" y="1392"/>
            <a:chExt cx="4058" cy="480"/>
          </a:xfrm>
          <a:effectLst/>
        </p:grpSpPr>
        <p:sp>
          <p:nvSpPr>
            <p:cNvPr id="287763" name="AutoShape 19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" name="Group 20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287765" name="AutoShape 21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87766" name="AutoShape 22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287767" name="Text Box 23"/>
          <p:cNvSpPr txBox="1">
            <a:spLocks noChangeArrowheads="1"/>
          </p:cNvSpPr>
          <p:nvPr/>
        </p:nvSpPr>
        <p:spPr bwMode="white">
          <a:xfrm>
            <a:off x="1259632" y="1383060"/>
            <a:ext cx="69847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Указ Президента Российской Федерации от 7 мая 2012 года № 597 «О мероприятиях по реализации государственной социальной политики»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87768" name="Text Box 24"/>
          <p:cNvSpPr txBox="1">
            <a:spLocks noChangeArrowheads="1"/>
          </p:cNvSpPr>
          <p:nvPr/>
        </p:nvSpPr>
        <p:spPr bwMode="white">
          <a:xfrm>
            <a:off x="1259631" y="2672854"/>
            <a:ext cx="70567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Постановление </a:t>
            </a: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Правительства Российской Федерации от 30 марта 2013 года №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286 </a:t>
            </a: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«О формировании независимой оценки качества работы организаций, оказывающих социальные услуги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»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87769" name="Text Box 25"/>
          <p:cNvSpPr txBox="1">
            <a:spLocks noChangeArrowheads="1"/>
          </p:cNvSpPr>
          <p:nvPr/>
        </p:nvSpPr>
        <p:spPr bwMode="white">
          <a:xfrm>
            <a:off x="1244625" y="3875421"/>
            <a:ext cx="73102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Распоряжения Правительства Российской Федерации от 30 марта 2013 года №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487-р «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 утверждении плана </a:t>
            </a: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мероприятий по формированию независимой системы оценки качества работы организаций, оказывающих социальные услуги, на 2013 - 2015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годы»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87770" name="Text Box 26"/>
          <p:cNvSpPr txBox="1">
            <a:spLocks noChangeArrowheads="1"/>
          </p:cNvSpPr>
          <p:nvPr/>
        </p:nvSpPr>
        <p:spPr bwMode="white">
          <a:xfrm>
            <a:off x="1290638" y="5443456"/>
            <a:ext cx="66967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Национальные </a:t>
            </a: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 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региональные стандарты </a:t>
            </a:r>
            <a:r>
              <a:rPr lang="ru-RU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социального обслуживания</a:t>
            </a:r>
            <a:endParaRPr 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charset="0"/>
            </a:endParaRPr>
          </a:p>
        </p:txBody>
      </p:sp>
      <p:pic>
        <p:nvPicPr>
          <p:cNvPr id="287773" name="Picture 29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18938" y="2625800"/>
            <a:ext cx="792163" cy="949325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8777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67544" y="1340768"/>
            <a:ext cx="792162" cy="949325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87776" name="Text Box 32"/>
          <p:cNvSpPr txBox="1">
            <a:spLocks noChangeArrowheads="1"/>
          </p:cNvSpPr>
          <p:nvPr/>
        </p:nvSpPr>
        <p:spPr bwMode="white">
          <a:xfrm>
            <a:off x="808981" y="1432843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  <a:cs typeface="Arial" charset="0"/>
              </a:rPr>
              <a:t>1</a:t>
            </a:r>
          </a:p>
        </p:txBody>
      </p:sp>
      <p:sp>
        <p:nvSpPr>
          <p:cNvPr id="287777" name="Text Box 33"/>
          <p:cNvSpPr txBox="1">
            <a:spLocks noChangeArrowheads="1"/>
          </p:cNvSpPr>
          <p:nvPr/>
        </p:nvSpPr>
        <p:spPr bwMode="white">
          <a:xfrm>
            <a:off x="841201" y="272422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cs typeface="Arial" charset="0"/>
              </a:rPr>
              <a:t>2</a:t>
            </a:r>
          </a:p>
        </p:txBody>
      </p:sp>
      <p:pic>
        <p:nvPicPr>
          <p:cNvPr id="35" name="Picture 27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17550" y="5391098"/>
            <a:ext cx="792163" cy="949325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36" name="Text Box 31"/>
          <p:cNvSpPr txBox="1">
            <a:spLocks noChangeArrowheads="1"/>
          </p:cNvSpPr>
          <p:nvPr/>
        </p:nvSpPr>
        <p:spPr bwMode="white">
          <a:xfrm>
            <a:off x="863625" y="5527623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  <a:cs typeface="Arial" charset="0"/>
              </a:rPr>
              <a:t>4</a:t>
            </a:r>
          </a:p>
        </p:txBody>
      </p:sp>
      <p:pic>
        <p:nvPicPr>
          <p:cNvPr id="37" name="Picture 28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18938" y="4173126"/>
            <a:ext cx="792163" cy="949325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38" name="Text Box 34"/>
          <p:cNvSpPr txBox="1">
            <a:spLocks noChangeArrowheads="1"/>
          </p:cNvSpPr>
          <p:nvPr/>
        </p:nvSpPr>
        <p:spPr bwMode="white">
          <a:xfrm>
            <a:off x="841201" y="4308063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  <a:cs typeface="Arial" charset="0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7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8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7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7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8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7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7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28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7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7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8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7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7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8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7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7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8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7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7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287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7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7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287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28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6" grpId="0"/>
      <p:bldP spid="287767" grpId="0"/>
      <p:bldP spid="287768" grpId="0"/>
      <p:bldP spid="287769" grpId="0"/>
      <p:bldP spid="287770" grpId="0"/>
      <p:bldP spid="287776" grpId="0"/>
      <p:bldP spid="287777" grpId="0"/>
      <p:bldP spid="3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599103"/>
              </p:ext>
            </p:extLst>
          </p:nvPr>
        </p:nvGraphicFramePr>
        <p:xfrm>
          <a:off x="304800" y="1219200"/>
          <a:ext cx="8382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Подход и методика оценки</a:t>
            </a:r>
            <a:endParaRPr lang="en-US" dirty="0"/>
          </a:p>
        </p:txBody>
      </p:sp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458393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51838" y="2132856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707904" y="105273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78198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239000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Принципы оценки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17417603"/>
              </p:ext>
            </p:extLst>
          </p:nvPr>
        </p:nvGraphicFramePr>
        <p:xfrm>
          <a:off x="251520" y="1124744"/>
          <a:ext cx="842493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971600" y="5013176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96336" y="3429000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239000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Оценка включает в себя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51520" y="1124744"/>
          <a:ext cx="871296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Необходимость проведения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оценки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059832" y="836712"/>
            <a:ext cx="792162" cy="949325"/>
          </a:xfrm>
          <a:prstGeom prst="rect">
            <a:avLst/>
          </a:prstGeom>
          <a:noFill/>
        </p:spPr>
      </p:pic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2564904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971600" y="5013176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24328" y="4869160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611560" y="908720"/>
          <a:ext cx="835292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503195511"/>
              </p:ext>
            </p:extLst>
          </p:nvPr>
        </p:nvGraphicFramePr>
        <p:xfrm>
          <a:off x="792162" y="1196752"/>
          <a:ext cx="7956302" cy="4291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11560" y="1052736"/>
            <a:ext cx="792162" cy="949325"/>
          </a:xfrm>
          <a:prstGeom prst="rect">
            <a:avLst/>
          </a:prstGeom>
          <a:noFill/>
        </p:spPr>
      </p:pic>
      <p:pic>
        <p:nvPicPr>
          <p:cNvPr id="3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92417" y="2852936"/>
            <a:ext cx="792162" cy="949325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Параметры оценки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48893422"/>
              </p:ext>
            </p:extLst>
          </p:nvPr>
        </p:nvGraphicFramePr>
        <p:xfrm>
          <a:off x="539552" y="908720"/>
          <a:ext cx="82809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7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Критерии </a:t>
            </a:r>
            <a:r>
              <a:rPr lang="ru-RU" sz="2700" b="1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э</a:t>
            </a:r>
            <a:r>
              <a:rPr lang="ru-RU" sz="27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кономического характера</a:t>
            </a:r>
            <a:endParaRPr kumimoji="0" lang="en-US" sz="27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73805775"/>
              </p:ext>
            </p:extLst>
          </p:nvPr>
        </p:nvGraphicFramePr>
        <p:xfrm>
          <a:off x="539552" y="908720"/>
          <a:ext cx="82809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5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Критерии неэкономического характера</a:t>
            </a:r>
            <a:endParaRPr kumimoji="0" lang="en-US" sz="2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5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Методы оценки</a:t>
            </a:r>
            <a:endParaRPr kumimoji="0" lang="en-US" sz="2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89387950"/>
              </p:ext>
            </p:extLst>
          </p:nvPr>
        </p:nvGraphicFramePr>
        <p:xfrm>
          <a:off x="323528" y="908720"/>
          <a:ext cx="856895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99592" y="188640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452320" y="5445224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7" grpId="1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500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Методы оценки</a:t>
            </a:r>
            <a:endParaRPr kumimoji="0" lang="en-US" sz="2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323528" y="908720"/>
          <a:ext cx="856895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99592" y="188640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452320" y="5445224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7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860032" y="5301208"/>
            <a:ext cx="792162" cy="94932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404664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 smtClean="0">
                <a:solidFill>
                  <a:srgbClr val="000000"/>
                </a:solidFill>
              </a:rPr>
              <a:t>Ответственные </a:t>
            </a:r>
            <a:r>
              <a:rPr lang="ru-RU" sz="2400" b="1" dirty="0">
                <a:solidFill>
                  <a:srgbClr val="000000"/>
                </a:solidFill>
              </a:rPr>
              <a:t>исполнители формирования оценки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3491880" y="1124744"/>
            <a:ext cx="2448272" cy="100811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Общественный Совет при Министерстве</a:t>
            </a: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216024" y="4653136"/>
            <a:ext cx="2448272" cy="1008112"/>
          </a:xfrm>
          <a:prstGeom prst="round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Комиссия по контролю</a:t>
            </a:r>
            <a:r>
              <a:rPr kumimoji="0" lang="ru-RU" sz="1800" b="1" i="0" u="none" strike="noStrike" spc="150" normalizeH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 эффективности</a:t>
            </a:r>
            <a:endParaRPr kumimoji="0" lang="ru-RU" sz="1800" b="1" i="0" u="none" strike="noStrike" spc="150" normalizeH="0" baseline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228184" y="2708920"/>
            <a:ext cx="2448272" cy="1008112"/>
          </a:xfrm>
          <a:prstGeom prst="roundRect">
            <a:avLst/>
          </a:prstGeom>
          <a:solidFill>
            <a:srgbClr val="002060"/>
          </a:soli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Учреждения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755576" y="2708920"/>
            <a:ext cx="2448272" cy="1008112"/>
          </a:xfrm>
          <a:prstGeom prst="roundRect">
            <a:avLst/>
          </a:prstGeom>
          <a:solidFill>
            <a:srgbClr val="C00000"/>
          </a:soli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Министерство</a:t>
            </a: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6012158" y="4653136"/>
            <a:ext cx="2736380" cy="1122734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Внутренняя комиссия по контрол</a:t>
            </a:r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ю качества и эф-</a:t>
            </a:r>
            <a:r>
              <a:rPr lang="ru-RU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ти</a:t>
            </a:r>
            <a:endParaRPr kumimoji="0" lang="ru-RU" sz="1800" b="1" i="0" u="none" strike="noStrike" spc="150" normalizeH="0" baseline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2987824" y="4653136"/>
            <a:ext cx="2448272" cy="1008112"/>
          </a:xfrm>
          <a:prstGeom prst="round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Балансовая комиссия</a:t>
            </a: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3491880" y="2852936"/>
            <a:ext cx="2448272" cy="1008112"/>
          </a:xfrm>
          <a:prstGeom prst="roundRect">
            <a:avLst/>
          </a:prstGeom>
          <a:solidFill>
            <a:srgbClr val="FFC000"/>
          </a:soli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spc="150" normalizeH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</a:rPr>
              <a:t>социологи</a:t>
            </a:r>
            <a:endParaRPr kumimoji="0" lang="ru-RU" sz="1800" b="1" i="0" u="none" strike="noStrike" spc="150" normalizeH="0" baseline="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1" name="Стрелка вправо 10"/>
          <p:cNvSpPr/>
          <p:nvPr/>
        </p:nvSpPr>
        <p:spPr bwMode="auto">
          <a:xfrm rot="19294309">
            <a:off x="2224673" y="1906017"/>
            <a:ext cx="1224136" cy="288032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Стрелка вправо 12"/>
          <p:cNvSpPr/>
          <p:nvPr/>
        </p:nvSpPr>
        <p:spPr bwMode="auto">
          <a:xfrm rot="2768998">
            <a:off x="2860858" y="4045577"/>
            <a:ext cx="974012" cy="262532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Стрелка вправо 13"/>
          <p:cNvSpPr/>
          <p:nvPr/>
        </p:nvSpPr>
        <p:spPr bwMode="auto">
          <a:xfrm rot="7920870">
            <a:off x="1010062" y="4044330"/>
            <a:ext cx="806852" cy="268810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Стрелка вправо 14"/>
          <p:cNvSpPr/>
          <p:nvPr/>
        </p:nvSpPr>
        <p:spPr bwMode="auto">
          <a:xfrm rot="12900235">
            <a:off x="5984056" y="1881843"/>
            <a:ext cx="1224136" cy="288032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Стрелка вправо 15"/>
          <p:cNvSpPr/>
          <p:nvPr/>
        </p:nvSpPr>
        <p:spPr bwMode="auto">
          <a:xfrm rot="16200000">
            <a:off x="4473049" y="2303815"/>
            <a:ext cx="478867" cy="280964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Стрелка вправо 16"/>
          <p:cNvSpPr/>
          <p:nvPr/>
        </p:nvSpPr>
        <p:spPr bwMode="auto">
          <a:xfrm rot="5400000">
            <a:off x="7227235" y="4086133"/>
            <a:ext cx="745267" cy="295098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39552" y="1052736"/>
            <a:ext cx="792162" cy="949325"/>
          </a:xfrm>
          <a:prstGeom prst="rect">
            <a:avLst/>
          </a:prstGeom>
          <a:noFill/>
        </p:spPr>
      </p:pic>
      <p:pic>
        <p:nvPicPr>
          <p:cNvPr id="1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56376" y="1412776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noProof="0" dirty="0" smtClean="0">
                <a:solidFill>
                  <a:srgbClr val="000000"/>
                </a:solidFill>
              </a:rPr>
              <a:t>Формула расчета оценки эффективности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0" y="836712"/>
            <a:ext cx="9144000" cy="194421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51520" y="980728"/>
            <a:ext cx="8712968" cy="165618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2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F= (F1+ F2+ F3+ F4+ F5+ F6+ F7+ F8+ F9+ F10):N</a:t>
            </a:r>
            <a:endParaRPr kumimoji="0" lang="ru-RU" sz="2200" b="1" i="0" u="none" strike="noStrike" cap="all" normalizeH="0" baseline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charset="0"/>
            </a:endParaRPr>
          </a:p>
        </p:txBody>
      </p:sp>
      <p:sp>
        <p:nvSpPr>
          <p:cNvPr id="326657" name="Rectangle 1"/>
          <p:cNvSpPr>
            <a:spLocks noChangeArrowheads="1"/>
          </p:cNvSpPr>
          <p:nvPr/>
        </p:nvSpPr>
        <p:spPr bwMode="auto">
          <a:xfrm>
            <a:off x="323528" y="2920008"/>
            <a:ext cx="8460432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</a:t>
            </a:r>
            <a:r>
              <a:rPr kumimoji="0" lang="ru-RU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средняя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оценка эффективности по критерию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общее количество индикаторов (полное количество индикаторов – 15)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r>
              <a:rPr kumimoji="0" lang="ru-RU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dventure" pitchFamily="2" charset="0"/>
                <a:ea typeface="Times New Roman" pitchFamily="18" charset="0"/>
              </a:rPr>
              <a:t>Максимальное количество баллов по индикатору – 10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ru-RU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venture" pitchFamily="2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r>
              <a:rPr kumimoji="0" lang="ru-RU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dventure" pitchFamily="2" charset="0"/>
                <a:ea typeface="Times New Roman" pitchFamily="18" charset="0"/>
              </a:rPr>
              <a:t>в случае отсутствия критерия или индикатора у учреждения социального обслуживания населения количество показателей для расчета сводной оценки уменьшается</a:t>
            </a:r>
            <a:endParaRPr kumimoji="0" lang="ru-RU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venture" pitchFamily="2" charset="0"/>
            </a:endParaRPr>
          </a:p>
        </p:txBody>
      </p:sp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39552" y="0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5661248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100392" y="3789040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6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6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6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3266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/>
              <a:t>Степень эффективности работы (рейтинг) учреждений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Freeform 3"/>
          <p:cNvSpPr>
            <a:spLocks/>
          </p:cNvSpPr>
          <p:nvPr/>
        </p:nvSpPr>
        <p:spPr bwMode="gray">
          <a:xfrm flipH="1">
            <a:off x="2267744" y="2636912"/>
            <a:ext cx="6660232" cy="1811620"/>
          </a:xfrm>
          <a:custGeom>
            <a:avLst/>
            <a:gdLst>
              <a:gd name="connsiteX0" fmla="*/ 0 w 10000"/>
              <a:gd name="connsiteY0" fmla="*/ 9677 h 10000"/>
              <a:gd name="connsiteX1" fmla="*/ 2124 w 10000"/>
              <a:gd name="connsiteY1" fmla="*/ 10000 h 10000"/>
              <a:gd name="connsiteX2" fmla="*/ 2566 w 10000"/>
              <a:gd name="connsiteY2" fmla="*/ 6774 h 10000"/>
              <a:gd name="connsiteX3" fmla="*/ 4690 w 10000"/>
              <a:gd name="connsiteY3" fmla="*/ 6774 h 10000"/>
              <a:gd name="connsiteX4" fmla="*/ 5221 w 10000"/>
              <a:gd name="connsiteY4" fmla="*/ 3548 h 10000"/>
              <a:gd name="connsiteX5" fmla="*/ 7345 w 10000"/>
              <a:gd name="connsiteY5" fmla="*/ 3548 h 10000"/>
              <a:gd name="connsiteX6" fmla="*/ 7876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876 w 10000"/>
              <a:gd name="connsiteY9" fmla="*/ 0 h 10000"/>
              <a:gd name="connsiteX10" fmla="*/ 7345 w 10000"/>
              <a:gd name="connsiteY10" fmla="*/ 3226 h 10000"/>
              <a:gd name="connsiteX11" fmla="*/ 5221 w 10000"/>
              <a:gd name="connsiteY11" fmla="*/ 3226 h 10000"/>
              <a:gd name="connsiteX12" fmla="*/ 4690 w 10000"/>
              <a:gd name="connsiteY12" fmla="*/ 6452 h 10000"/>
              <a:gd name="connsiteX13" fmla="*/ 2566 w 10000"/>
              <a:gd name="connsiteY13" fmla="*/ 6452 h 10000"/>
              <a:gd name="connsiteX14" fmla="*/ 2124 w 10000"/>
              <a:gd name="connsiteY14" fmla="*/ 9677 h 10000"/>
              <a:gd name="connsiteX15" fmla="*/ 0 w 10000"/>
              <a:gd name="connsiteY15" fmla="*/ 9677 h 10000"/>
              <a:gd name="connsiteX0" fmla="*/ 0 w 7876"/>
              <a:gd name="connsiteY0" fmla="*/ 9677 h 10000"/>
              <a:gd name="connsiteX1" fmla="*/ 0 w 7876"/>
              <a:gd name="connsiteY1" fmla="*/ 10000 h 10000"/>
              <a:gd name="connsiteX2" fmla="*/ 442 w 7876"/>
              <a:gd name="connsiteY2" fmla="*/ 6774 h 10000"/>
              <a:gd name="connsiteX3" fmla="*/ 2566 w 7876"/>
              <a:gd name="connsiteY3" fmla="*/ 6774 h 10000"/>
              <a:gd name="connsiteX4" fmla="*/ 3097 w 7876"/>
              <a:gd name="connsiteY4" fmla="*/ 3548 h 10000"/>
              <a:gd name="connsiteX5" fmla="*/ 5221 w 7876"/>
              <a:gd name="connsiteY5" fmla="*/ 3548 h 10000"/>
              <a:gd name="connsiteX6" fmla="*/ 5752 w 7876"/>
              <a:gd name="connsiteY6" fmla="*/ 323 h 10000"/>
              <a:gd name="connsiteX7" fmla="*/ 7876 w 7876"/>
              <a:gd name="connsiteY7" fmla="*/ 323 h 10000"/>
              <a:gd name="connsiteX8" fmla="*/ 7876 w 7876"/>
              <a:gd name="connsiteY8" fmla="*/ 0 h 10000"/>
              <a:gd name="connsiteX9" fmla="*/ 5752 w 7876"/>
              <a:gd name="connsiteY9" fmla="*/ 0 h 10000"/>
              <a:gd name="connsiteX10" fmla="*/ 5221 w 7876"/>
              <a:gd name="connsiteY10" fmla="*/ 3226 h 10000"/>
              <a:gd name="connsiteX11" fmla="*/ 3097 w 7876"/>
              <a:gd name="connsiteY11" fmla="*/ 3226 h 10000"/>
              <a:gd name="connsiteX12" fmla="*/ 2566 w 7876"/>
              <a:gd name="connsiteY12" fmla="*/ 6452 h 10000"/>
              <a:gd name="connsiteX13" fmla="*/ 442 w 7876"/>
              <a:gd name="connsiteY13" fmla="*/ 6452 h 10000"/>
              <a:gd name="connsiteX14" fmla="*/ 0 w 7876"/>
              <a:gd name="connsiteY14" fmla="*/ 9677 h 10000"/>
              <a:gd name="connsiteX0" fmla="*/ 561 w 10000"/>
              <a:gd name="connsiteY0" fmla="*/ 6452 h 10000"/>
              <a:gd name="connsiteX1" fmla="*/ 0 w 10000"/>
              <a:gd name="connsiteY1" fmla="*/ 10000 h 10000"/>
              <a:gd name="connsiteX2" fmla="*/ 561 w 10000"/>
              <a:gd name="connsiteY2" fmla="*/ 6774 h 10000"/>
              <a:gd name="connsiteX3" fmla="*/ 3258 w 10000"/>
              <a:gd name="connsiteY3" fmla="*/ 6774 h 10000"/>
              <a:gd name="connsiteX4" fmla="*/ 3932 w 10000"/>
              <a:gd name="connsiteY4" fmla="*/ 3548 h 10000"/>
              <a:gd name="connsiteX5" fmla="*/ 6629 w 10000"/>
              <a:gd name="connsiteY5" fmla="*/ 3548 h 10000"/>
              <a:gd name="connsiteX6" fmla="*/ 7303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303 w 10000"/>
              <a:gd name="connsiteY9" fmla="*/ 0 h 10000"/>
              <a:gd name="connsiteX10" fmla="*/ 6629 w 10000"/>
              <a:gd name="connsiteY10" fmla="*/ 3226 h 10000"/>
              <a:gd name="connsiteX11" fmla="*/ 3932 w 10000"/>
              <a:gd name="connsiteY11" fmla="*/ 3226 h 10000"/>
              <a:gd name="connsiteX12" fmla="*/ 3258 w 10000"/>
              <a:gd name="connsiteY12" fmla="*/ 6452 h 10000"/>
              <a:gd name="connsiteX13" fmla="*/ 561 w 10000"/>
              <a:gd name="connsiteY13" fmla="*/ 6452 h 10000"/>
              <a:gd name="connsiteX0" fmla="*/ 449 w 9888"/>
              <a:gd name="connsiteY0" fmla="*/ 6452 h 6774"/>
              <a:gd name="connsiteX1" fmla="*/ 449 w 9888"/>
              <a:gd name="connsiteY1" fmla="*/ 6774 h 6774"/>
              <a:gd name="connsiteX2" fmla="*/ 3146 w 9888"/>
              <a:gd name="connsiteY2" fmla="*/ 6774 h 6774"/>
              <a:gd name="connsiteX3" fmla="*/ 3820 w 9888"/>
              <a:gd name="connsiteY3" fmla="*/ 3548 h 6774"/>
              <a:gd name="connsiteX4" fmla="*/ 6517 w 9888"/>
              <a:gd name="connsiteY4" fmla="*/ 3548 h 6774"/>
              <a:gd name="connsiteX5" fmla="*/ 7191 w 9888"/>
              <a:gd name="connsiteY5" fmla="*/ 323 h 6774"/>
              <a:gd name="connsiteX6" fmla="*/ 9888 w 9888"/>
              <a:gd name="connsiteY6" fmla="*/ 323 h 6774"/>
              <a:gd name="connsiteX7" fmla="*/ 9888 w 9888"/>
              <a:gd name="connsiteY7" fmla="*/ 0 h 6774"/>
              <a:gd name="connsiteX8" fmla="*/ 7191 w 9888"/>
              <a:gd name="connsiteY8" fmla="*/ 0 h 6774"/>
              <a:gd name="connsiteX9" fmla="*/ 6517 w 9888"/>
              <a:gd name="connsiteY9" fmla="*/ 3226 h 6774"/>
              <a:gd name="connsiteX10" fmla="*/ 3820 w 9888"/>
              <a:gd name="connsiteY10" fmla="*/ 3226 h 6774"/>
              <a:gd name="connsiteX11" fmla="*/ 3146 w 9888"/>
              <a:gd name="connsiteY11" fmla="*/ 6452 h 6774"/>
              <a:gd name="connsiteX12" fmla="*/ 449 w 9888"/>
              <a:gd name="connsiteY12" fmla="*/ 6452 h 6774"/>
              <a:gd name="connsiteX0" fmla="*/ 454 w 10000"/>
              <a:gd name="connsiteY0" fmla="*/ 9525 h 10319"/>
              <a:gd name="connsiteX1" fmla="*/ 454 w 10000"/>
              <a:gd name="connsiteY1" fmla="*/ 10000 h 10319"/>
              <a:gd name="connsiteX2" fmla="*/ 3182 w 10000"/>
              <a:gd name="connsiteY2" fmla="*/ 10000 h 10319"/>
              <a:gd name="connsiteX3" fmla="*/ 3863 w 10000"/>
              <a:gd name="connsiteY3" fmla="*/ 5238 h 10319"/>
              <a:gd name="connsiteX4" fmla="*/ 6591 w 10000"/>
              <a:gd name="connsiteY4" fmla="*/ 5238 h 10319"/>
              <a:gd name="connsiteX5" fmla="*/ 7272 w 10000"/>
              <a:gd name="connsiteY5" fmla="*/ 477 h 10319"/>
              <a:gd name="connsiteX6" fmla="*/ 10000 w 10000"/>
              <a:gd name="connsiteY6" fmla="*/ 477 h 10319"/>
              <a:gd name="connsiteX7" fmla="*/ 10000 w 10000"/>
              <a:gd name="connsiteY7" fmla="*/ 0 h 10319"/>
              <a:gd name="connsiteX8" fmla="*/ 7272 w 10000"/>
              <a:gd name="connsiteY8" fmla="*/ 0 h 10319"/>
              <a:gd name="connsiteX9" fmla="*/ 6591 w 10000"/>
              <a:gd name="connsiteY9" fmla="*/ 4762 h 10319"/>
              <a:gd name="connsiteX10" fmla="*/ 3863 w 10000"/>
              <a:gd name="connsiteY10" fmla="*/ 4762 h 10319"/>
              <a:gd name="connsiteX11" fmla="*/ 3182 w 10000"/>
              <a:gd name="connsiteY11" fmla="*/ 9525 h 10319"/>
              <a:gd name="connsiteX12" fmla="*/ 454 w 10000"/>
              <a:gd name="connsiteY12" fmla="*/ 9525 h 10319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14 w 9560"/>
              <a:gd name="connsiteY0" fmla="*/ 9525 h 10799"/>
              <a:gd name="connsiteX1" fmla="*/ 14 w 9560"/>
              <a:gd name="connsiteY1" fmla="*/ 10000 h 10799"/>
              <a:gd name="connsiteX2" fmla="*/ 2742 w 9560"/>
              <a:gd name="connsiteY2" fmla="*/ 10000 h 10799"/>
              <a:gd name="connsiteX3" fmla="*/ 3423 w 9560"/>
              <a:gd name="connsiteY3" fmla="*/ 5238 h 10799"/>
              <a:gd name="connsiteX4" fmla="*/ 6151 w 9560"/>
              <a:gd name="connsiteY4" fmla="*/ 5238 h 10799"/>
              <a:gd name="connsiteX5" fmla="*/ 6832 w 9560"/>
              <a:gd name="connsiteY5" fmla="*/ 477 h 10799"/>
              <a:gd name="connsiteX6" fmla="*/ 9560 w 9560"/>
              <a:gd name="connsiteY6" fmla="*/ 477 h 10799"/>
              <a:gd name="connsiteX7" fmla="*/ 9560 w 9560"/>
              <a:gd name="connsiteY7" fmla="*/ 0 h 10799"/>
              <a:gd name="connsiteX8" fmla="*/ 6832 w 9560"/>
              <a:gd name="connsiteY8" fmla="*/ 0 h 10799"/>
              <a:gd name="connsiteX9" fmla="*/ 6151 w 9560"/>
              <a:gd name="connsiteY9" fmla="*/ 4762 h 10799"/>
              <a:gd name="connsiteX10" fmla="*/ 3423 w 9560"/>
              <a:gd name="connsiteY10" fmla="*/ 4762 h 10799"/>
              <a:gd name="connsiteX11" fmla="*/ 2742 w 9560"/>
              <a:gd name="connsiteY11" fmla="*/ 9525 h 10799"/>
              <a:gd name="connsiteX12" fmla="*/ 14 w 9560"/>
              <a:gd name="connsiteY12" fmla="*/ 9525 h 10799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000" h="10000">
                <a:moveTo>
                  <a:pt x="15" y="8820"/>
                </a:moveTo>
                <a:cubicBezTo>
                  <a:pt x="25" y="10000"/>
                  <a:pt x="0" y="8576"/>
                  <a:pt x="15" y="9260"/>
                </a:cubicBezTo>
                <a:cubicBezTo>
                  <a:pt x="491" y="9334"/>
                  <a:pt x="2196" y="9291"/>
                  <a:pt x="2868" y="9260"/>
                </a:cubicBezTo>
                <a:lnTo>
                  <a:pt x="3581" y="4850"/>
                </a:lnTo>
                <a:lnTo>
                  <a:pt x="6434" y="4850"/>
                </a:lnTo>
                <a:lnTo>
                  <a:pt x="7146" y="442"/>
                </a:lnTo>
                <a:lnTo>
                  <a:pt x="10000" y="442"/>
                </a:lnTo>
                <a:lnTo>
                  <a:pt x="10000" y="0"/>
                </a:lnTo>
                <a:lnTo>
                  <a:pt x="7146" y="0"/>
                </a:lnTo>
                <a:lnTo>
                  <a:pt x="6434" y="4410"/>
                </a:lnTo>
                <a:lnTo>
                  <a:pt x="3581" y="4410"/>
                </a:lnTo>
                <a:lnTo>
                  <a:pt x="2868" y="8820"/>
                </a:lnTo>
                <a:cubicBezTo>
                  <a:pt x="2250" y="8816"/>
                  <a:pt x="491" y="8747"/>
                  <a:pt x="15" y="882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path path="rect">
              <a:fillToRect l="100000" b="100000"/>
            </a:path>
          </a:gradFill>
          <a:ln w="9525">
            <a:noFill/>
            <a:round/>
            <a:headEnd/>
            <a:tailEnd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2915816" y="1268760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</a:t>
            </a:r>
            <a:endParaRPr lang="ru-RU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Полилиния 13"/>
          <p:cNvSpPr/>
          <p:nvPr/>
        </p:nvSpPr>
        <p:spPr>
          <a:xfrm>
            <a:off x="7452320" y="2708920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5148064" y="1916832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</a:t>
            </a:r>
            <a:endParaRPr lang="ru-RU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179512" y="1844824"/>
            <a:ext cx="2102820" cy="707886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Группы</a:t>
            </a:r>
            <a:endParaRPr lang="ru-RU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67744" y="2708920"/>
            <a:ext cx="20882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Учреждение высокой </a:t>
            </a:r>
            <a:r>
              <a:rPr lang="ru-RU" sz="1600" dirty="0"/>
              <a:t>эффективности (от 10 до 7,5 баллов)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27984" y="3501008"/>
            <a:ext cx="2376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Учреждение </a:t>
            </a:r>
            <a:r>
              <a:rPr lang="ru-RU" sz="1600" dirty="0"/>
              <a:t>в режиме функционирования (от 7,5 </a:t>
            </a:r>
            <a:r>
              <a:rPr lang="ru-RU" sz="1600" dirty="0" smtClean="0"/>
              <a:t>до </a:t>
            </a:r>
            <a:r>
              <a:rPr lang="ru-RU" sz="1600" dirty="0"/>
              <a:t>5 баллов)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055768" y="4293096"/>
            <a:ext cx="2088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Необходима оптимизация (менее 5 баллов)</a:t>
            </a:r>
            <a:endParaRPr lang="ru-RU" sz="1600" dirty="0"/>
          </a:p>
        </p:txBody>
      </p:sp>
      <p:pic>
        <p:nvPicPr>
          <p:cNvPr id="2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336778" y="5589240"/>
            <a:ext cx="792162" cy="949325"/>
          </a:xfrm>
          <a:prstGeom prst="rect">
            <a:avLst/>
          </a:prstGeom>
          <a:noFill/>
        </p:spPr>
      </p:pic>
      <p:pic>
        <p:nvPicPr>
          <p:cNvPr id="2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84368" y="1268760"/>
            <a:ext cx="792162" cy="949325"/>
          </a:xfrm>
          <a:prstGeom prst="rect">
            <a:avLst/>
          </a:prstGeom>
          <a:noFill/>
        </p:spPr>
      </p:pic>
      <p:pic>
        <p:nvPicPr>
          <p:cNvPr id="2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5576" y="980728"/>
            <a:ext cx="792162" cy="949325"/>
          </a:xfrm>
          <a:prstGeom prst="rect">
            <a:avLst/>
          </a:prstGeom>
          <a:noFill/>
        </p:spPr>
      </p:pic>
      <p:pic>
        <p:nvPicPr>
          <p:cNvPr id="18" name="Picture 2" descr="C:\Users\Фатима\Pictures\Все для презентаций\золотые обьекты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91" y="2841915"/>
            <a:ext cx="2109844" cy="29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172400" y="3933056"/>
            <a:ext cx="792162" cy="94932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 smtClean="0">
                <a:solidFill>
                  <a:srgbClr val="000000"/>
                </a:solidFill>
              </a:rPr>
              <a:t>Итоги мониторинга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467544" y="836712"/>
          <a:ext cx="813690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51520" y="0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52536" y="4149080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624" y="2420888"/>
            <a:ext cx="7010400" cy="1219200"/>
          </a:xfrm>
        </p:spPr>
        <p:txBody>
          <a:bodyPr/>
          <a:lstStyle/>
          <a:p>
            <a:r>
              <a:rPr lang="ru-RU" sz="6000" dirty="0" smtClean="0">
                <a:latin typeface="Acquest Script" pitchFamily="2" charset="0"/>
              </a:rPr>
              <a:t>Спасибо за внимание !</a:t>
            </a:r>
            <a:endParaRPr lang="en-US" sz="6000" dirty="0">
              <a:latin typeface="Acquest Script" pitchFamily="2" charset="0"/>
            </a:endParaRPr>
          </a:p>
        </p:txBody>
      </p:sp>
      <p:pic>
        <p:nvPicPr>
          <p:cNvPr id="7" name="Picture 23" descr="C:\Users\Асият\Desktop\Без 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311068"/>
            <a:ext cx="1944216" cy="972108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716016" y="5229200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644008" y="548680"/>
            <a:ext cx="792162" cy="949325"/>
          </a:xfrm>
          <a:prstGeom prst="rect">
            <a:avLst/>
          </a:prstGeom>
          <a:noFill/>
        </p:spPr>
      </p:pic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79512" y="2564904"/>
            <a:ext cx="792162" cy="949325"/>
          </a:xfrm>
          <a:prstGeom prst="rect">
            <a:avLst/>
          </a:prstGeom>
          <a:noFill/>
        </p:spPr>
      </p:pic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516216" y="1628800"/>
            <a:ext cx="792162" cy="949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78TGp_CleanCity_light_ani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578TGp_CleanCity_light_ani</Template>
  <TotalTime>2752</TotalTime>
  <Words>524</Words>
  <Application>Microsoft Office PowerPoint</Application>
  <PresentationFormat>Экран (4:3)</PresentationFormat>
  <Paragraphs>100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578TGp_CleanCity_light_ani</vt:lpstr>
      <vt:lpstr> Независимая система    оценки качества</vt:lpstr>
      <vt:lpstr>Нормативная база</vt:lpstr>
      <vt:lpstr>Подход и методика оценки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Независимая система    оценки качества</dc:title>
  <dc:creator>Асият</dc:creator>
  <cp:lastModifiedBy>Фатима</cp:lastModifiedBy>
  <cp:revision>44</cp:revision>
  <dcterms:created xsi:type="dcterms:W3CDTF">2014-04-01T16:24:19Z</dcterms:created>
  <dcterms:modified xsi:type="dcterms:W3CDTF">2014-07-04T14:41:28Z</dcterms:modified>
</cp:coreProperties>
</file>