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sldIdLst>
    <p:sldId id="264" r:id="rId3"/>
    <p:sldId id="265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8" r:id="rId15"/>
    <p:sldId id="279" r:id="rId16"/>
    <p:sldId id="280" r:id="rId17"/>
    <p:sldId id="281" r:id="rId18"/>
    <p:sldId id="282" r:id="rId19"/>
    <p:sldId id="283" r:id="rId20"/>
    <p:sldId id="263" r:id="rId21"/>
    <p:sldId id="266" r:id="rId22"/>
    <p:sldId id="285" r:id="rId23"/>
    <p:sldId id="287" r:id="rId24"/>
    <p:sldId id="286" r:id="rId25"/>
    <p:sldId id="289" r:id="rId26"/>
    <p:sldId id="291" r:id="rId27"/>
    <p:sldId id="290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5" r:id="rId41"/>
    <p:sldId id="307" r:id="rId42"/>
    <p:sldId id="308" r:id="rId43"/>
    <p:sldId id="309" r:id="rId44"/>
    <p:sldId id="310" r:id="rId45"/>
    <p:sldId id="311" r:id="rId46"/>
    <p:sldId id="313" r:id="rId47"/>
    <p:sldId id="314" r:id="rId48"/>
    <p:sldId id="312" r:id="rId49"/>
    <p:sldId id="315" r:id="rId50"/>
    <p:sldId id="317" r:id="rId51"/>
    <p:sldId id="319" r:id="rId52"/>
    <p:sldId id="320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7436"/>
    <a:srgbClr val="5F92CF"/>
    <a:srgbClr val="CAABF7"/>
    <a:srgbClr val="B187D3"/>
    <a:srgbClr val="F7E603"/>
    <a:srgbClr val="4E5A72"/>
    <a:srgbClr val="79DDB0"/>
    <a:srgbClr val="88F8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D52DA1-B353-4716-8066-E56E94B22CC6}" type="doc">
      <dgm:prSet loTypeId="urn:microsoft.com/office/officeart/2005/8/layout/radial5" loCatId="cycle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81EA13B-7A42-4D8F-9EE7-E64DD364F0DB}">
      <dgm:prSet phldrT="[Текст]"/>
      <dgm:spPr/>
      <dgm:t>
        <a:bodyPr/>
        <a:lstStyle/>
        <a:p>
          <a:r>
            <a:rPr lang="ru-RU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510BA8D-B464-4C37-A0AA-9975402AEC72}" type="parTrans" cxnId="{ACC3528D-C6D0-498D-81FD-C7426CF9AFAF}">
      <dgm:prSet/>
      <dgm:spPr/>
      <dgm:t>
        <a:bodyPr/>
        <a:lstStyle/>
        <a:p>
          <a:endParaRPr lang="ru-RU"/>
        </a:p>
      </dgm:t>
    </dgm:pt>
    <dgm:pt modelId="{EA409133-45ED-4D8D-B933-16783F8BA61B}" type="sibTrans" cxnId="{ACC3528D-C6D0-498D-81FD-C7426CF9AFAF}">
      <dgm:prSet/>
      <dgm:spPr/>
      <dgm:t>
        <a:bodyPr/>
        <a:lstStyle/>
        <a:p>
          <a:endParaRPr lang="ru-RU"/>
        </a:p>
      </dgm:t>
    </dgm:pt>
    <dgm:pt modelId="{0E48AE4F-92BE-4CAE-BB4C-E9611837B1C3}">
      <dgm:prSet phldrT="[Текст]" custT="1"/>
      <dgm:spPr/>
      <dgm:t>
        <a:bodyPr/>
        <a:lstStyle/>
        <a:p>
          <a:r>
            <a:rPr lang="en-US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F1 </a:t>
          </a:r>
          <a:r>
            <a:rPr lang="ru-RU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потребность в услугах</a:t>
          </a:r>
          <a:endParaRPr lang="ru-RU" sz="1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A113658-624F-49E4-B831-8482FFF4913A}" type="parTrans" cxnId="{0F41FE74-1666-4D36-8BAA-EBC44DF5A567}">
      <dgm:prSet/>
      <dgm:spPr/>
      <dgm:t>
        <a:bodyPr/>
        <a:lstStyle/>
        <a:p>
          <a:endParaRPr lang="ru-RU"/>
        </a:p>
      </dgm:t>
    </dgm:pt>
    <dgm:pt modelId="{CDA8E1A8-DF25-4F8A-B7AB-81368C864520}" type="sibTrans" cxnId="{0F41FE74-1666-4D36-8BAA-EBC44DF5A567}">
      <dgm:prSet/>
      <dgm:spPr/>
      <dgm:t>
        <a:bodyPr/>
        <a:lstStyle/>
        <a:p>
          <a:endParaRPr lang="ru-RU"/>
        </a:p>
      </dgm:t>
    </dgm:pt>
    <dgm:pt modelId="{5A9D2042-7372-4E69-A313-B898AD936C65}">
      <dgm:prSet custT="1"/>
      <dgm:spPr/>
      <dgm:t>
        <a:bodyPr/>
        <a:lstStyle/>
        <a:p>
          <a:r>
            <a:rPr lang="en-US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F2 </a:t>
          </a:r>
          <a:r>
            <a:rPr lang="ru-RU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стоимость услуг</a:t>
          </a:r>
          <a:endParaRPr lang="ru-RU" sz="1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749AD319-31A1-4701-A418-68B52DD6DCDA}" type="parTrans" cxnId="{F21B8910-E55B-4AB2-815D-3256B596BD9D}">
      <dgm:prSet/>
      <dgm:spPr/>
      <dgm:t>
        <a:bodyPr/>
        <a:lstStyle/>
        <a:p>
          <a:endParaRPr lang="ru-RU"/>
        </a:p>
      </dgm:t>
    </dgm:pt>
    <dgm:pt modelId="{62CAFA8D-AE92-451B-AC90-1AF0AED81458}" type="sibTrans" cxnId="{F21B8910-E55B-4AB2-815D-3256B596BD9D}">
      <dgm:prSet/>
      <dgm:spPr/>
      <dgm:t>
        <a:bodyPr/>
        <a:lstStyle/>
        <a:p>
          <a:endParaRPr lang="ru-RU"/>
        </a:p>
      </dgm:t>
    </dgm:pt>
    <dgm:pt modelId="{AB20734B-5365-4836-BCCB-FB665F0AEB8B}">
      <dgm:prSet custT="1"/>
      <dgm:spPr/>
      <dgm:t>
        <a:bodyPr/>
        <a:lstStyle/>
        <a:p>
          <a:r>
            <a:rPr lang="en-US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F3 </a:t>
          </a:r>
          <a:r>
            <a:rPr lang="ru-RU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ФХД учреждения</a:t>
          </a:r>
          <a:endParaRPr lang="ru-RU" sz="1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4E5816B-A636-4945-BD22-F41B6732CCF2}" type="parTrans" cxnId="{79C3A705-709A-40FB-B2FF-94F8CF9F7365}">
      <dgm:prSet/>
      <dgm:spPr/>
      <dgm:t>
        <a:bodyPr/>
        <a:lstStyle/>
        <a:p>
          <a:endParaRPr lang="ru-RU"/>
        </a:p>
      </dgm:t>
    </dgm:pt>
    <dgm:pt modelId="{E6D6615F-E64C-449A-9119-61B0DF885D48}" type="sibTrans" cxnId="{79C3A705-709A-40FB-B2FF-94F8CF9F7365}">
      <dgm:prSet/>
      <dgm:spPr/>
      <dgm:t>
        <a:bodyPr/>
        <a:lstStyle/>
        <a:p>
          <a:endParaRPr lang="ru-RU"/>
        </a:p>
      </dgm:t>
    </dgm:pt>
    <dgm:pt modelId="{9C4FC1C2-148E-49F9-B423-95CDEB412F3A}">
      <dgm:prSet custT="1"/>
      <dgm:spPr/>
      <dgm:t>
        <a:bodyPr/>
        <a:lstStyle/>
        <a:p>
          <a:r>
            <a:rPr lang="en-US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F4 </a:t>
          </a:r>
          <a:r>
            <a:rPr lang="ru-RU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экономический эффект от оказания соц.услуг</a:t>
          </a:r>
          <a:endParaRPr lang="ru-RU" sz="1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ED283CE-F697-48FB-9370-67B8222ECA71}" type="parTrans" cxnId="{4441F2A1-743F-4F28-AC57-652EDEA76EB8}">
      <dgm:prSet/>
      <dgm:spPr/>
      <dgm:t>
        <a:bodyPr/>
        <a:lstStyle/>
        <a:p>
          <a:endParaRPr lang="ru-RU"/>
        </a:p>
      </dgm:t>
    </dgm:pt>
    <dgm:pt modelId="{92AEBF13-5FDF-4FE6-A2D8-6CCA7CA7C0D8}" type="sibTrans" cxnId="{4441F2A1-743F-4F28-AC57-652EDEA76EB8}">
      <dgm:prSet/>
      <dgm:spPr/>
      <dgm:t>
        <a:bodyPr/>
        <a:lstStyle/>
        <a:p>
          <a:endParaRPr lang="ru-RU"/>
        </a:p>
      </dgm:t>
    </dgm:pt>
    <dgm:pt modelId="{30B495C6-67C3-4601-97B9-A0B3C56C7222}">
      <dgm:prSet custT="1"/>
      <dgm:spPr/>
      <dgm:t>
        <a:bodyPr/>
        <a:lstStyle/>
        <a:p>
          <a:r>
            <a:rPr lang="en-US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F5 </a:t>
          </a:r>
          <a:r>
            <a:rPr lang="ru-RU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количество получателей соц.услуг</a:t>
          </a:r>
          <a:endParaRPr lang="ru-RU" sz="1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4A775864-4E7D-4C25-BC13-779E8ED72F19}" type="parTrans" cxnId="{B0593F8F-F6D2-4CCF-BDA2-81EE3AAFD1EA}">
      <dgm:prSet/>
      <dgm:spPr/>
      <dgm:t>
        <a:bodyPr/>
        <a:lstStyle/>
        <a:p>
          <a:endParaRPr lang="ru-RU"/>
        </a:p>
      </dgm:t>
    </dgm:pt>
    <dgm:pt modelId="{A6286C30-547E-4C58-90AE-5F609F700F75}" type="sibTrans" cxnId="{B0593F8F-F6D2-4CCF-BDA2-81EE3AAFD1EA}">
      <dgm:prSet/>
      <dgm:spPr/>
      <dgm:t>
        <a:bodyPr/>
        <a:lstStyle/>
        <a:p>
          <a:endParaRPr lang="ru-RU"/>
        </a:p>
      </dgm:t>
    </dgm:pt>
    <dgm:pt modelId="{7808DE1B-13E8-4B4D-B533-665B63ACCF00}">
      <dgm:prSet custT="1"/>
      <dgm:spPr/>
      <dgm:t>
        <a:bodyPr/>
        <a:lstStyle/>
        <a:p>
          <a:r>
            <a:rPr lang="en-US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F6 </a:t>
          </a:r>
          <a:r>
            <a:rPr lang="ru-RU" sz="1400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рост средней з/п работников учреждений </a:t>
          </a:r>
          <a:endParaRPr lang="ru-RU" sz="1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3BB7776D-806F-42DB-AA7A-CB39157835AE}" type="parTrans" cxnId="{9B8C3A4E-0499-4505-B125-AE7F8C997E7C}">
      <dgm:prSet/>
      <dgm:spPr/>
      <dgm:t>
        <a:bodyPr/>
        <a:lstStyle/>
        <a:p>
          <a:endParaRPr lang="ru-RU"/>
        </a:p>
      </dgm:t>
    </dgm:pt>
    <dgm:pt modelId="{A9F4239B-ACE3-4C81-9A0D-162583DF306B}" type="sibTrans" cxnId="{9B8C3A4E-0499-4505-B125-AE7F8C997E7C}">
      <dgm:prSet/>
      <dgm:spPr/>
      <dgm:t>
        <a:bodyPr/>
        <a:lstStyle/>
        <a:p>
          <a:endParaRPr lang="ru-RU"/>
        </a:p>
      </dgm:t>
    </dgm:pt>
    <dgm:pt modelId="{AB58BB9E-138C-421F-A28A-B47E162D9F5B}" type="pres">
      <dgm:prSet presAssocID="{0BD52DA1-B353-4716-8066-E56E94B22CC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D36438-BA1E-4C73-AEDE-FA52592DC8AC}" type="pres">
      <dgm:prSet presAssocID="{B81EA13B-7A42-4D8F-9EE7-E64DD364F0DB}" presName="centerShape" presStyleLbl="node0" presStyleIdx="0" presStyleCnt="1"/>
      <dgm:spPr/>
      <dgm:t>
        <a:bodyPr/>
        <a:lstStyle/>
        <a:p>
          <a:endParaRPr lang="ru-RU"/>
        </a:p>
      </dgm:t>
    </dgm:pt>
    <dgm:pt modelId="{747B376F-0A2C-4E36-AAA1-3A437F83A8A5}" type="pres">
      <dgm:prSet presAssocID="{FA113658-624F-49E4-B831-8482FFF4913A}" presName="parTrans" presStyleLbl="sibTrans2D1" presStyleIdx="0" presStyleCnt="6"/>
      <dgm:spPr/>
      <dgm:t>
        <a:bodyPr/>
        <a:lstStyle/>
        <a:p>
          <a:endParaRPr lang="ru-RU"/>
        </a:p>
      </dgm:t>
    </dgm:pt>
    <dgm:pt modelId="{D042567B-A701-4314-899F-C07A2133FFB6}" type="pres">
      <dgm:prSet presAssocID="{FA113658-624F-49E4-B831-8482FFF4913A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202938A5-F0F1-4388-B370-C616FBB1415A}" type="pres">
      <dgm:prSet presAssocID="{0E48AE4F-92BE-4CAE-BB4C-E9611837B1C3}" presName="node" presStyleLbl="node1" presStyleIdx="0" presStyleCnt="6" custScaleX="153453" custScaleY="101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2093C2-F730-436A-9C4F-78246F2605D1}" type="pres">
      <dgm:prSet presAssocID="{749AD319-31A1-4701-A418-68B52DD6DCDA}" presName="parTrans" presStyleLbl="sibTrans2D1" presStyleIdx="1" presStyleCnt="6"/>
      <dgm:spPr/>
      <dgm:t>
        <a:bodyPr/>
        <a:lstStyle/>
        <a:p>
          <a:endParaRPr lang="ru-RU"/>
        </a:p>
      </dgm:t>
    </dgm:pt>
    <dgm:pt modelId="{1DF3EF86-059B-4C5C-B1EF-68A14710E8F1}" type="pres">
      <dgm:prSet presAssocID="{749AD319-31A1-4701-A418-68B52DD6DCDA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787F7C71-5332-4FBB-8B90-C12675061D7E}" type="pres">
      <dgm:prSet presAssocID="{5A9D2042-7372-4E69-A313-B898AD936C65}" presName="node" presStyleLbl="node1" presStyleIdx="1" presStyleCnt="6" custScaleX="153453" custScaleY="131817" custRadScaleRad="138236" custRadScaleInc="207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FB9C96-E404-4227-963B-48E283BA0B7B}" type="pres">
      <dgm:prSet presAssocID="{64E5816B-A636-4945-BD22-F41B6732CCF2}" presName="parTrans" presStyleLbl="sibTrans2D1" presStyleIdx="2" presStyleCnt="6"/>
      <dgm:spPr/>
      <dgm:t>
        <a:bodyPr/>
        <a:lstStyle/>
        <a:p>
          <a:endParaRPr lang="ru-RU"/>
        </a:p>
      </dgm:t>
    </dgm:pt>
    <dgm:pt modelId="{96BF4694-AD65-49FA-B82B-500FE5EBD026}" type="pres">
      <dgm:prSet presAssocID="{64E5816B-A636-4945-BD22-F41B6732CCF2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0CCD5FE1-4FDD-4C30-9115-F2AA0A939A6E}" type="pres">
      <dgm:prSet presAssocID="{AB20734B-5365-4836-BCCB-FB665F0AEB8B}" presName="node" presStyleLbl="node1" presStyleIdx="2" presStyleCnt="6" custScaleX="153453" custScaleY="131817" custRadScaleRad="150652" custRadScaleInc="-8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E2EA5-8ED5-4060-B6D7-BA3482CCB377}" type="pres">
      <dgm:prSet presAssocID="{CED283CE-F697-48FB-9370-67B8222ECA71}" presName="parTrans" presStyleLbl="sibTrans2D1" presStyleIdx="3" presStyleCnt="6"/>
      <dgm:spPr/>
      <dgm:t>
        <a:bodyPr/>
        <a:lstStyle/>
        <a:p>
          <a:endParaRPr lang="ru-RU"/>
        </a:p>
      </dgm:t>
    </dgm:pt>
    <dgm:pt modelId="{16C20E01-3A79-49DE-B119-EEE212291F8E}" type="pres">
      <dgm:prSet presAssocID="{CED283CE-F697-48FB-9370-67B8222ECA71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E77FF91C-6240-4AF1-844F-063C618F3DB9}" type="pres">
      <dgm:prSet presAssocID="{9C4FC1C2-148E-49F9-B423-95CDEB412F3A}" presName="node" presStyleLbl="node1" presStyleIdx="3" presStyleCnt="6" custScaleX="153453" custScaleY="84046" custRadScaleRad="98691" custRadScaleInc="-10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32306-04F1-4AF1-926B-BE4574492756}" type="pres">
      <dgm:prSet presAssocID="{4A775864-4E7D-4C25-BC13-779E8ED72F19}" presName="parTrans" presStyleLbl="sibTrans2D1" presStyleIdx="4" presStyleCnt="6"/>
      <dgm:spPr/>
      <dgm:t>
        <a:bodyPr/>
        <a:lstStyle/>
        <a:p>
          <a:endParaRPr lang="ru-RU"/>
        </a:p>
      </dgm:t>
    </dgm:pt>
    <dgm:pt modelId="{63E2717F-2D60-48C7-8727-EAB8DF469583}" type="pres">
      <dgm:prSet presAssocID="{4A775864-4E7D-4C25-BC13-779E8ED72F19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5DAA0944-8CAF-4D68-9EFE-FCC46D9C3E67}" type="pres">
      <dgm:prSet presAssocID="{30B495C6-67C3-4601-97B9-A0B3C56C7222}" presName="node" presStyleLbl="node1" presStyleIdx="4" presStyleCnt="6" custScaleX="153453" custScaleY="131817" custRadScaleRad="141409" custRadScaleInc="24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2F99B-65E9-4EFC-BA5B-7743A4ACBADB}" type="pres">
      <dgm:prSet presAssocID="{3BB7776D-806F-42DB-AA7A-CB39157835AE}" presName="parTrans" presStyleLbl="sibTrans2D1" presStyleIdx="5" presStyleCnt="6"/>
      <dgm:spPr/>
      <dgm:t>
        <a:bodyPr/>
        <a:lstStyle/>
        <a:p>
          <a:endParaRPr lang="ru-RU"/>
        </a:p>
      </dgm:t>
    </dgm:pt>
    <dgm:pt modelId="{5D405508-1640-4803-B7D5-6264BD566B57}" type="pres">
      <dgm:prSet presAssocID="{3BB7776D-806F-42DB-AA7A-CB39157835AE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101F2F23-F835-4179-86F5-0DEE5A5C9B42}" type="pres">
      <dgm:prSet presAssocID="{7808DE1B-13E8-4B4D-B533-665B63ACCF00}" presName="node" presStyleLbl="node1" presStyleIdx="5" presStyleCnt="6" custScaleX="153453" custScaleY="131817" custRadScaleRad="142088" custRadScaleInc="-229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FAE340-A6FD-48B5-B143-ADAFC4F9BF55}" type="presOf" srcId="{AB20734B-5365-4836-BCCB-FB665F0AEB8B}" destId="{0CCD5FE1-4FDD-4C30-9115-F2AA0A939A6E}" srcOrd="0" destOrd="0" presId="urn:microsoft.com/office/officeart/2005/8/layout/radial5"/>
    <dgm:cxn modelId="{65959B33-ED82-4737-BEEB-6B4997D7BEB4}" type="presOf" srcId="{0BD52DA1-B353-4716-8066-E56E94B22CC6}" destId="{AB58BB9E-138C-421F-A28A-B47E162D9F5B}" srcOrd="0" destOrd="0" presId="urn:microsoft.com/office/officeart/2005/8/layout/radial5"/>
    <dgm:cxn modelId="{A784C0D0-DB05-4916-9882-DD27018767F4}" type="presOf" srcId="{30B495C6-67C3-4601-97B9-A0B3C56C7222}" destId="{5DAA0944-8CAF-4D68-9EFE-FCC46D9C3E67}" srcOrd="0" destOrd="0" presId="urn:microsoft.com/office/officeart/2005/8/layout/radial5"/>
    <dgm:cxn modelId="{0F41FE74-1666-4D36-8BAA-EBC44DF5A567}" srcId="{B81EA13B-7A42-4D8F-9EE7-E64DD364F0DB}" destId="{0E48AE4F-92BE-4CAE-BB4C-E9611837B1C3}" srcOrd="0" destOrd="0" parTransId="{FA113658-624F-49E4-B831-8482FFF4913A}" sibTransId="{CDA8E1A8-DF25-4F8A-B7AB-81368C864520}"/>
    <dgm:cxn modelId="{D5962DFF-6A2E-49EB-A61E-C6D9ED007820}" type="presOf" srcId="{FA113658-624F-49E4-B831-8482FFF4913A}" destId="{D042567B-A701-4314-899F-C07A2133FFB6}" srcOrd="1" destOrd="0" presId="urn:microsoft.com/office/officeart/2005/8/layout/radial5"/>
    <dgm:cxn modelId="{DA892B00-5E0C-4FEE-B4FF-AB6B2AE1C00C}" type="presOf" srcId="{64E5816B-A636-4945-BD22-F41B6732CCF2}" destId="{96BF4694-AD65-49FA-B82B-500FE5EBD026}" srcOrd="1" destOrd="0" presId="urn:microsoft.com/office/officeart/2005/8/layout/radial5"/>
    <dgm:cxn modelId="{59DD7217-F222-4630-8CA6-3E1AAEDC07B9}" type="presOf" srcId="{3BB7776D-806F-42DB-AA7A-CB39157835AE}" destId="{5D405508-1640-4803-B7D5-6264BD566B57}" srcOrd="1" destOrd="0" presId="urn:microsoft.com/office/officeart/2005/8/layout/radial5"/>
    <dgm:cxn modelId="{41CAB730-A88A-4CCE-8731-CC0BC5CCA599}" type="presOf" srcId="{CED283CE-F697-48FB-9370-67B8222ECA71}" destId="{76CE2EA5-8ED5-4060-B6D7-BA3482CCB377}" srcOrd="0" destOrd="0" presId="urn:microsoft.com/office/officeart/2005/8/layout/radial5"/>
    <dgm:cxn modelId="{9B8C3A4E-0499-4505-B125-AE7F8C997E7C}" srcId="{B81EA13B-7A42-4D8F-9EE7-E64DD364F0DB}" destId="{7808DE1B-13E8-4B4D-B533-665B63ACCF00}" srcOrd="5" destOrd="0" parTransId="{3BB7776D-806F-42DB-AA7A-CB39157835AE}" sibTransId="{A9F4239B-ACE3-4C81-9A0D-162583DF306B}"/>
    <dgm:cxn modelId="{F0468A7E-2425-4551-80E4-A7C02A5A114D}" type="presOf" srcId="{3BB7776D-806F-42DB-AA7A-CB39157835AE}" destId="{E5C2F99B-65E9-4EFC-BA5B-7743A4ACBADB}" srcOrd="0" destOrd="0" presId="urn:microsoft.com/office/officeart/2005/8/layout/radial5"/>
    <dgm:cxn modelId="{DC25CCBC-50B5-41D9-9DCF-16E65D13D0A5}" type="presOf" srcId="{7808DE1B-13E8-4B4D-B533-665B63ACCF00}" destId="{101F2F23-F835-4179-86F5-0DEE5A5C9B42}" srcOrd="0" destOrd="0" presId="urn:microsoft.com/office/officeart/2005/8/layout/radial5"/>
    <dgm:cxn modelId="{D3BC030F-7B1A-4B05-A2B9-40BEBF42D002}" type="presOf" srcId="{64E5816B-A636-4945-BD22-F41B6732CCF2}" destId="{F5FB9C96-E404-4227-963B-48E283BA0B7B}" srcOrd="0" destOrd="0" presId="urn:microsoft.com/office/officeart/2005/8/layout/radial5"/>
    <dgm:cxn modelId="{404082C0-41C1-413E-A691-93D05DB76FAB}" type="presOf" srcId="{749AD319-31A1-4701-A418-68B52DD6DCDA}" destId="{1DF3EF86-059B-4C5C-B1EF-68A14710E8F1}" srcOrd="1" destOrd="0" presId="urn:microsoft.com/office/officeart/2005/8/layout/radial5"/>
    <dgm:cxn modelId="{F21B8910-E55B-4AB2-815D-3256B596BD9D}" srcId="{B81EA13B-7A42-4D8F-9EE7-E64DD364F0DB}" destId="{5A9D2042-7372-4E69-A313-B898AD936C65}" srcOrd="1" destOrd="0" parTransId="{749AD319-31A1-4701-A418-68B52DD6DCDA}" sibTransId="{62CAFA8D-AE92-451B-AC90-1AF0AED81458}"/>
    <dgm:cxn modelId="{B97422A0-8A2E-43A8-997F-3B18154EDFA5}" type="presOf" srcId="{5A9D2042-7372-4E69-A313-B898AD936C65}" destId="{787F7C71-5332-4FBB-8B90-C12675061D7E}" srcOrd="0" destOrd="0" presId="urn:microsoft.com/office/officeart/2005/8/layout/radial5"/>
    <dgm:cxn modelId="{ACC3528D-C6D0-498D-81FD-C7426CF9AFAF}" srcId="{0BD52DA1-B353-4716-8066-E56E94B22CC6}" destId="{B81EA13B-7A42-4D8F-9EE7-E64DD364F0DB}" srcOrd="0" destOrd="0" parTransId="{C510BA8D-B464-4C37-A0AA-9975402AEC72}" sibTransId="{EA409133-45ED-4D8D-B933-16783F8BA61B}"/>
    <dgm:cxn modelId="{E817C6FB-2AA1-4FEC-A8E3-6DD36FAD06E2}" type="presOf" srcId="{4A775864-4E7D-4C25-BC13-779E8ED72F19}" destId="{19932306-04F1-4AF1-926B-BE4574492756}" srcOrd="0" destOrd="0" presId="urn:microsoft.com/office/officeart/2005/8/layout/radial5"/>
    <dgm:cxn modelId="{97B5669D-323C-490D-8A65-F58F17EFB4CF}" type="presOf" srcId="{0E48AE4F-92BE-4CAE-BB4C-E9611837B1C3}" destId="{202938A5-F0F1-4388-B370-C616FBB1415A}" srcOrd="0" destOrd="0" presId="urn:microsoft.com/office/officeart/2005/8/layout/radial5"/>
    <dgm:cxn modelId="{13309D85-A428-487B-A661-C9DF4E220D26}" type="presOf" srcId="{B81EA13B-7A42-4D8F-9EE7-E64DD364F0DB}" destId="{F1D36438-BA1E-4C73-AEDE-FA52592DC8AC}" srcOrd="0" destOrd="0" presId="urn:microsoft.com/office/officeart/2005/8/layout/radial5"/>
    <dgm:cxn modelId="{80A001F5-9A64-42D9-9498-FD8862CFF436}" type="presOf" srcId="{9C4FC1C2-148E-49F9-B423-95CDEB412F3A}" destId="{E77FF91C-6240-4AF1-844F-063C618F3DB9}" srcOrd="0" destOrd="0" presId="urn:microsoft.com/office/officeart/2005/8/layout/radial5"/>
    <dgm:cxn modelId="{7F907B4A-385C-428D-B310-C32965B105B2}" type="presOf" srcId="{749AD319-31A1-4701-A418-68B52DD6DCDA}" destId="{4F2093C2-F730-436A-9C4F-78246F2605D1}" srcOrd="0" destOrd="0" presId="urn:microsoft.com/office/officeart/2005/8/layout/radial5"/>
    <dgm:cxn modelId="{44AFAE8C-8111-4E1D-9CC5-D9EE1DCEA457}" type="presOf" srcId="{FA113658-624F-49E4-B831-8482FFF4913A}" destId="{747B376F-0A2C-4E36-AAA1-3A437F83A8A5}" srcOrd="0" destOrd="0" presId="urn:microsoft.com/office/officeart/2005/8/layout/radial5"/>
    <dgm:cxn modelId="{A53B2FB4-D0B8-4BAA-A3A1-58F8605BEAB0}" type="presOf" srcId="{4A775864-4E7D-4C25-BC13-779E8ED72F19}" destId="{63E2717F-2D60-48C7-8727-EAB8DF469583}" srcOrd="1" destOrd="0" presId="urn:microsoft.com/office/officeart/2005/8/layout/radial5"/>
    <dgm:cxn modelId="{4441F2A1-743F-4F28-AC57-652EDEA76EB8}" srcId="{B81EA13B-7A42-4D8F-9EE7-E64DD364F0DB}" destId="{9C4FC1C2-148E-49F9-B423-95CDEB412F3A}" srcOrd="3" destOrd="0" parTransId="{CED283CE-F697-48FB-9370-67B8222ECA71}" sibTransId="{92AEBF13-5FDF-4FE6-A2D8-6CCA7CA7C0D8}"/>
    <dgm:cxn modelId="{B0593F8F-F6D2-4CCF-BDA2-81EE3AAFD1EA}" srcId="{B81EA13B-7A42-4D8F-9EE7-E64DD364F0DB}" destId="{30B495C6-67C3-4601-97B9-A0B3C56C7222}" srcOrd="4" destOrd="0" parTransId="{4A775864-4E7D-4C25-BC13-779E8ED72F19}" sibTransId="{A6286C30-547E-4C58-90AE-5F609F700F75}"/>
    <dgm:cxn modelId="{E4DD2AA2-44D0-4564-AA84-F746A4E1F2C2}" type="presOf" srcId="{CED283CE-F697-48FB-9370-67B8222ECA71}" destId="{16C20E01-3A79-49DE-B119-EEE212291F8E}" srcOrd="1" destOrd="0" presId="urn:microsoft.com/office/officeart/2005/8/layout/radial5"/>
    <dgm:cxn modelId="{79C3A705-709A-40FB-B2FF-94F8CF9F7365}" srcId="{B81EA13B-7A42-4D8F-9EE7-E64DD364F0DB}" destId="{AB20734B-5365-4836-BCCB-FB665F0AEB8B}" srcOrd="2" destOrd="0" parTransId="{64E5816B-A636-4945-BD22-F41B6732CCF2}" sibTransId="{E6D6615F-E64C-449A-9119-61B0DF885D48}"/>
    <dgm:cxn modelId="{18E786AE-059B-46E9-8DB0-56B43D4EA3C2}" type="presParOf" srcId="{AB58BB9E-138C-421F-A28A-B47E162D9F5B}" destId="{F1D36438-BA1E-4C73-AEDE-FA52592DC8AC}" srcOrd="0" destOrd="0" presId="urn:microsoft.com/office/officeart/2005/8/layout/radial5"/>
    <dgm:cxn modelId="{DB806A4B-DC8E-4189-BC41-4676AC8F4B29}" type="presParOf" srcId="{AB58BB9E-138C-421F-A28A-B47E162D9F5B}" destId="{747B376F-0A2C-4E36-AAA1-3A437F83A8A5}" srcOrd="1" destOrd="0" presId="urn:microsoft.com/office/officeart/2005/8/layout/radial5"/>
    <dgm:cxn modelId="{EEF3AF43-5416-4AA9-9C37-5C50D784D4F2}" type="presParOf" srcId="{747B376F-0A2C-4E36-AAA1-3A437F83A8A5}" destId="{D042567B-A701-4314-899F-C07A2133FFB6}" srcOrd="0" destOrd="0" presId="urn:microsoft.com/office/officeart/2005/8/layout/radial5"/>
    <dgm:cxn modelId="{725D81F4-9C48-4543-981C-58B3D870C4BB}" type="presParOf" srcId="{AB58BB9E-138C-421F-A28A-B47E162D9F5B}" destId="{202938A5-F0F1-4388-B370-C616FBB1415A}" srcOrd="2" destOrd="0" presId="urn:microsoft.com/office/officeart/2005/8/layout/radial5"/>
    <dgm:cxn modelId="{6FC8AC3F-E52F-4446-88BD-914291957943}" type="presParOf" srcId="{AB58BB9E-138C-421F-A28A-B47E162D9F5B}" destId="{4F2093C2-F730-436A-9C4F-78246F2605D1}" srcOrd="3" destOrd="0" presId="urn:microsoft.com/office/officeart/2005/8/layout/radial5"/>
    <dgm:cxn modelId="{A5B1B472-82E2-4291-84D4-10E202CA99C2}" type="presParOf" srcId="{4F2093C2-F730-436A-9C4F-78246F2605D1}" destId="{1DF3EF86-059B-4C5C-B1EF-68A14710E8F1}" srcOrd="0" destOrd="0" presId="urn:microsoft.com/office/officeart/2005/8/layout/radial5"/>
    <dgm:cxn modelId="{D397ADC9-01F7-4E04-8AB3-94EF08A187E2}" type="presParOf" srcId="{AB58BB9E-138C-421F-A28A-B47E162D9F5B}" destId="{787F7C71-5332-4FBB-8B90-C12675061D7E}" srcOrd="4" destOrd="0" presId="urn:microsoft.com/office/officeart/2005/8/layout/radial5"/>
    <dgm:cxn modelId="{92E00C25-17A9-496D-B3D5-5C0D576282C5}" type="presParOf" srcId="{AB58BB9E-138C-421F-A28A-B47E162D9F5B}" destId="{F5FB9C96-E404-4227-963B-48E283BA0B7B}" srcOrd="5" destOrd="0" presId="urn:microsoft.com/office/officeart/2005/8/layout/radial5"/>
    <dgm:cxn modelId="{4C062574-DC3E-455E-B1F4-D581E050D3B0}" type="presParOf" srcId="{F5FB9C96-E404-4227-963B-48E283BA0B7B}" destId="{96BF4694-AD65-49FA-B82B-500FE5EBD026}" srcOrd="0" destOrd="0" presId="urn:microsoft.com/office/officeart/2005/8/layout/radial5"/>
    <dgm:cxn modelId="{C86C6DAF-411F-4022-BCF9-098786B50E1C}" type="presParOf" srcId="{AB58BB9E-138C-421F-A28A-B47E162D9F5B}" destId="{0CCD5FE1-4FDD-4C30-9115-F2AA0A939A6E}" srcOrd="6" destOrd="0" presId="urn:microsoft.com/office/officeart/2005/8/layout/radial5"/>
    <dgm:cxn modelId="{2513E612-5CB9-46E6-A7C6-1BE4BE83D0D9}" type="presParOf" srcId="{AB58BB9E-138C-421F-A28A-B47E162D9F5B}" destId="{76CE2EA5-8ED5-4060-B6D7-BA3482CCB377}" srcOrd="7" destOrd="0" presId="urn:microsoft.com/office/officeart/2005/8/layout/radial5"/>
    <dgm:cxn modelId="{3FA5BC34-E32E-446D-98A7-A861C776DE0D}" type="presParOf" srcId="{76CE2EA5-8ED5-4060-B6D7-BA3482CCB377}" destId="{16C20E01-3A79-49DE-B119-EEE212291F8E}" srcOrd="0" destOrd="0" presId="urn:microsoft.com/office/officeart/2005/8/layout/radial5"/>
    <dgm:cxn modelId="{71FA9643-EA56-4175-A64F-4AEC313761F2}" type="presParOf" srcId="{AB58BB9E-138C-421F-A28A-B47E162D9F5B}" destId="{E77FF91C-6240-4AF1-844F-063C618F3DB9}" srcOrd="8" destOrd="0" presId="urn:microsoft.com/office/officeart/2005/8/layout/radial5"/>
    <dgm:cxn modelId="{14AAD632-38B7-4416-AC34-631BEE53A800}" type="presParOf" srcId="{AB58BB9E-138C-421F-A28A-B47E162D9F5B}" destId="{19932306-04F1-4AF1-926B-BE4574492756}" srcOrd="9" destOrd="0" presId="urn:microsoft.com/office/officeart/2005/8/layout/radial5"/>
    <dgm:cxn modelId="{0F62413E-B00F-402E-998B-A10E18878C0E}" type="presParOf" srcId="{19932306-04F1-4AF1-926B-BE4574492756}" destId="{63E2717F-2D60-48C7-8727-EAB8DF469583}" srcOrd="0" destOrd="0" presId="urn:microsoft.com/office/officeart/2005/8/layout/radial5"/>
    <dgm:cxn modelId="{7DD34DB6-995B-4170-9A6F-A9BAD7FCCD57}" type="presParOf" srcId="{AB58BB9E-138C-421F-A28A-B47E162D9F5B}" destId="{5DAA0944-8CAF-4D68-9EFE-FCC46D9C3E67}" srcOrd="10" destOrd="0" presId="urn:microsoft.com/office/officeart/2005/8/layout/radial5"/>
    <dgm:cxn modelId="{3067A197-1F90-4435-BAED-66CB47C6C496}" type="presParOf" srcId="{AB58BB9E-138C-421F-A28A-B47E162D9F5B}" destId="{E5C2F99B-65E9-4EFC-BA5B-7743A4ACBADB}" srcOrd="11" destOrd="0" presId="urn:microsoft.com/office/officeart/2005/8/layout/radial5"/>
    <dgm:cxn modelId="{57DF6EC5-CD57-4DCA-8069-BD1502DF467E}" type="presParOf" srcId="{E5C2F99B-65E9-4EFC-BA5B-7743A4ACBADB}" destId="{5D405508-1640-4803-B7D5-6264BD566B57}" srcOrd="0" destOrd="0" presId="urn:microsoft.com/office/officeart/2005/8/layout/radial5"/>
    <dgm:cxn modelId="{BC715E5D-1F6A-4FB0-A228-072D7549ADD3}" type="presParOf" srcId="{AB58BB9E-138C-421F-A28A-B47E162D9F5B}" destId="{101F2F23-F835-4179-86F5-0DEE5A5C9B42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75EA74-45E1-41EA-97DF-81F62D8B1362}" type="doc">
      <dgm:prSet loTypeId="urn:microsoft.com/office/officeart/2009/layout/CircleArrowProcess" loCatId="cycle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E416C2CF-AD5A-408D-B285-7172F2D5EF09}">
      <dgm:prSet phldrT="[Текст]" custT="1"/>
      <dgm:spPr/>
      <dgm:t>
        <a:bodyPr/>
        <a:lstStyle/>
        <a:p>
          <a:r>
            <a:rPr lang="ru-RU" sz="1600" b="1" dirty="0" smtClean="0"/>
            <a:t>Анализ социально-демографического паспорта территории</a:t>
          </a:r>
          <a:endParaRPr lang="ru-RU" sz="1600" b="1" dirty="0"/>
        </a:p>
      </dgm:t>
    </dgm:pt>
    <dgm:pt modelId="{4BAF30E3-BA51-4393-ACB6-150351169DA4}" type="parTrans" cxnId="{BF032384-FC71-45F2-9EEF-3DBF476A4076}">
      <dgm:prSet/>
      <dgm:spPr/>
      <dgm:t>
        <a:bodyPr/>
        <a:lstStyle/>
        <a:p>
          <a:endParaRPr lang="ru-RU"/>
        </a:p>
      </dgm:t>
    </dgm:pt>
    <dgm:pt modelId="{AE6AE179-AB35-4AF9-9112-DBC9E505018F}" type="sibTrans" cxnId="{BF032384-FC71-45F2-9EEF-3DBF476A4076}">
      <dgm:prSet/>
      <dgm:spPr/>
      <dgm:t>
        <a:bodyPr/>
        <a:lstStyle/>
        <a:p>
          <a:endParaRPr lang="ru-RU"/>
        </a:p>
      </dgm:t>
    </dgm:pt>
    <dgm:pt modelId="{1384E6A7-6E60-40F4-9BF5-7A81BE9405B8}">
      <dgm:prSet phldrT="[Текст]" custT="1"/>
      <dgm:spPr/>
      <dgm:t>
        <a:bodyPr/>
        <a:lstStyle/>
        <a:p>
          <a:pPr rtl="0"/>
          <a:r>
            <a:rPr kumimoji="0" lang="ru-RU" sz="1600" b="1" i="0" u="none" strike="noStrike" normalizeH="0" baseline="0" dirty="0" smtClean="0">
              <a:latin typeface="Arial" charset="0"/>
            </a:rPr>
            <a:t>Обоснованность потребности в услугах</a:t>
          </a:r>
          <a:endParaRPr lang="ru-RU" sz="1600" b="1" dirty="0"/>
        </a:p>
      </dgm:t>
    </dgm:pt>
    <dgm:pt modelId="{45672360-0AB7-4411-BC6F-279437D82571}" type="parTrans" cxnId="{4CFFAAD6-E676-4BB4-80E9-163B18A7635B}">
      <dgm:prSet/>
      <dgm:spPr/>
      <dgm:t>
        <a:bodyPr/>
        <a:lstStyle/>
        <a:p>
          <a:endParaRPr lang="ru-RU"/>
        </a:p>
      </dgm:t>
    </dgm:pt>
    <dgm:pt modelId="{83DC7824-76F9-4856-83CD-EC551F51C505}" type="sibTrans" cxnId="{4CFFAAD6-E676-4BB4-80E9-163B18A7635B}">
      <dgm:prSet/>
      <dgm:spPr/>
      <dgm:t>
        <a:bodyPr/>
        <a:lstStyle/>
        <a:p>
          <a:endParaRPr lang="ru-RU"/>
        </a:p>
      </dgm:t>
    </dgm:pt>
    <dgm:pt modelId="{2CAAF18A-DF5C-42E7-882B-E90D641A8FB0}" type="pres">
      <dgm:prSet presAssocID="{B975EA74-45E1-41EA-97DF-81F62D8B1362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3605F5B6-D609-4053-884D-A54996B47CC4}" type="pres">
      <dgm:prSet presAssocID="{E416C2CF-AD5A-408D-B285-7172F2D5EF09}" presName="Accent1" presStyleCnt="0"/>
      <dgm:spPr/>
    </dgm:pt>
    <dgm:pt modelId="{3A71AC4D-283D-43E4-80B8-12316F1F5A15}" type="pres">
      <dgm:prSet presAssocID="{E416C2CF-AD5A-408D-B285-7172F2D5EF09}" presName="Accent" presStyleLbl="node1" presStyleIdx="0" presStyleCnt="2" custScaleX="193551" custScaleY="163529" custLinFactNeighborX="8096" custLinFactNeighborY="226"/>
      <dgm:spPr/>
    </dgm:pt>
    <dgm:pt modelId="{550681C8-1C73-49AA-9BCE-770D6B425C8A}" type="pres">
      <dgm:prSet presAssocID="{E416C2CF-AD5A-408D-B285-7172F2D5EF09}" presName="Parent1" presStyleLbl="revTx" presStyleIdx="0" presStyleCnt="2" custScaleX="162594" custScaleY="84188" custLinFactNeighborX="26337" custLinFactNeighborY="-6595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A96906-A118-4EEB-83D9-E3305F211E17}" type="pres">
      <dgm:prSet presAssocID="{1384E6A7-6E60-40F4-9BF5-7A81BE9405B8}" presName="Accent2" presStyleCnt="0"/>
      <dgm:spPr/>
    </dgm:pt>
    <dgm:pt modelId="{2C58F637-D6AA-4F2F-A5E2-3E6BAAA30318}" type="pres">
      <dgm:prSet presAssocID="{1384E6A7-6E60-40F4-9BF5-7A81BE9405B8}" presName="Accent" presStyleLbl="node1" presStyleIdx="1" presStyleCnt="2" custScaleX="168671" custScaleY="150358" custLinFactNeighborX="-1664" custLinFactNeighborY="15127"/>
      <dgm:spPr/>
    </dgm:pt>
    <dgm:pt modelId="{45DCBA8F-FA5B-442D-80AC-50B2251A5C90}" type="pres">
      <dgm:prSet presAssocID="{1384E6A7-6E60-40F4-9BF5-7A81BE9405B8}" presName="Parent2" presStyleLbl="revTx" presStyleIdx="1" presStyleCnt="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032384-FC71-45F2-9EEF-3DBF476A4076}" srcId="{B975EA74-45E1-41EA-97DF-81F62D8B1362}" destId="{E416C2CF-AD5A-408D-B285-7172F2D5EF09}" srcOrd="0" destOrd="0" parTransId="{4BAF30E3-BA51-4393-ACB6-150351169DA4}" sibTransId="{AE6AE179-AB35-4AF9-9112-DBC9E505018F}"/>
    <dgm:cxn modelId="{65014B6C-9648-466A-8331-93E66753E9AA}" type="presOf" srcId="{E416C2CF-AD5A-408D-B285-7172F2D5EF09}" destId="{550681C8-1C73-49AA-9BCE-770D6B425C8A}" srcOrd="0" destOrd="0" presId="urn:microsoft.com/office/officeart/2009/layout/CircleArrowProcess"/>
    <dgm:cxn modelId="{00497EBF-6336-4AA0-A632-CB2B9398E1A0}" type="presOf" srcId="{B975EA74-45E1-41EA-97DF-81F62D8B1362}" destId="{2CAAF18A-DF5C-42E7-882B-E90D641A8FB0}" srcOrd="0" destOrd="0" presId="urn:microsoft.com/office/officeart/2009/layout/CircleArrowProcess"/>
    <dgm:cxn modelId="{4CFFAAD6-E676-4BB4-80E9-163B18A7635B}" srcId="{B975EA74-45E1-41EA-97DF-81F62D8B1362}" destId="{1384E6A7-6E60-40F4-9BF5-7A81BE9405B8}" srcOrd="1" destOrd="0" parTransId="{45672360-0AB7-4411-BC6F-279437D82571}" sibTransId="{83DC7824-76F9-4856-83CD-EC551F51C505}"/>
    <dgm:cxn modelId="{832A917F-472B-41CB-AA51-B3104435E2B4}" type="presOf" srcId="{1384E6A7-6E60-40F4-9BF5-7A81BE9405B8}" destId="{45DCBA8F-FA5B-442D-80AC-50B2251A5C90}" srcOrd="0" destOrd="0" presId="urn:microsoft.com/office/officeart/2009/layout/CircleArrowProcess"/>
    <dgm:cxn modelId="{6448B95F-AC42-4EBE-9E46-48F6E7432E33}" type="presParOf" srcId="{2CAAF18A-DF5C-42E7-882B-E90D641A8FB0}" destId="{3605F5B6-D609-4053-884D-A54996B47CC4}" srcOrd="0" destOrd="0" presId="urn:microsoft.com/office/officeart/2009/layout/CircleArrowProcess"/>
    <dgm:cxn modelId="{E2F615D1-8801-415C-A508-128D5D674D27}" type="presParOf" srcId="{3605F5B6-D609-4053-884D-A54996B47CC4}" destId="{3A71AC4D-283D-43E4-80B8-12316F1F5A15}" srcOrd="0" destOrd="0" presId="urn:microsoft.com/office/officeart/2009/layout/CircleArrowProcess"/>
    <dgm:cxn modelId="{EBA0BAA3-1902-48E1-93F8-450A734F0354}" type="presParOf" srcId="{2CAAF18A-DF5C-42E7-882B-E90D641A8FB0}" destId="{550681C8-1C73-49AA-9BCE-770D6B425C8A}" srcOrd="1" destOrd="0" presId="urn:microsoft.com/office/officeart/2009/layout/CircleArrowProcess"/>
    <dgm:cxn modelId="{01E55122-1872-4E67-A23B-9D1F89882E49}" type="presParOf" srcId="{2CAAF18A-DF5C-42E7-882B-E90D641A8FB0}" destId="{CEA96906-A118-4EEB-83D9-E3305F211E17}" srcOrd="2" destOrd="0" presId="urn:microsoft.com/office/officeart/2009/layout/CircleArrowProcess"/>
    <dgm:cxn modelId="{9EB00033-B2AB-4F19-B855-E9D3202E28B6}" type="presParOf" srcId="{CEA96906-A118-4EEB-83D9-E3305F211E17}" destId="{2C58F637-D6AA-4F2F-A5E2-3E6BAAA30318}" srcOrd="0" destOrd="0" presId="urn:microsoft.com/office/officeart/2009/layout/CircleArrowProcess"/>
    <dgm:cxn modelId="{CD7D6212-B3B0-40A8-A984-8D65C75638DB}" type="presParOf" srcId="{2CAAF18A-DF5C-42E7-882B-E90D641A8FB0}" destId="{45DCBA8F-FA5B-442D-80AC-50B2251A5C90}" srcOrd="3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218CB7-988E-47C0-AB1B-D9E20F1DA09D}" type="doc">
      <dgm:prSet loTypeId="urn:microsoft.com/office/officeart/2005/8/layout/arrow2" loCatId="process" qsTypeId="urn:microsoft.com/office/officeart/2005/8/quickstyle/3d2" qsCatId="3D" csTypeId="urn:microsoft.com/office/officeart/2005/8/colors/accent2_4" csCatId="accent2" phldr="1"/>
      <dgm:spPr/>
    </dgm:pt>
    <dgm:pt modelId="{67577EF4-AE45-4C3C-AD92-4C36D594A73B}">
      <dgm:prSet phldrT="[Текст]" custT="1"/>
      <dgm:spPr/>
      <dgm:t>
        <a:bodyPr/>
        <a:lstStyle/>
        <a:p>
          <a:r>
            <a:rPr lang="ru-RU" sz="1400" b="1" dirty="0" smtClean="0"/>
            <a:t>1 балл </a:t>
          </a:r>
          <a:br>
            <a:rPr lang="ru-RU" sz="1400" b="1" dirty="0" smtClean="0"/>
          </a:br>
          <a:r>
            <a:rPr lang="ru-RU" sz="1400" b="1" dirty="0" smtClean="0"/>
            <a:t>нет потребности</a:t>
          </a:r>
          <a:endParaRPr lang="ru-RU" sz="1400" b="1" dirty="0"/>
        </a:p>
      </dgm:t>
    </dgm:pt>
    <dgm:pt modelId="{7FE3CDB4-72AF-464A-A0B6-80B92D3E2E1F}" type="parTrans" cxnId="{74725060-CE46-4267-BE8B-E2B28E1E2D6D}">
      <dgm:prSet/>
      <dgm:spPr/>
      <dgm:t>
        <a:bodyPr/>
        <a:lstStyle/>
        <a:p>
          <a:endParaRPr lang="ru-RU"/>
        </a:p>
      </dgm:t>
    </dgm:pt>
    <dgm:pt modelId="{86A7A68E-D9A1-4D1F-BD99-5627715BB47F}" type="sibTrans" cxnId="{74725060-CE46-4267-BE8B-E2B28E1E2D6D}">
      <dgm:prSet/>
      <dgm:spPr/>
      <dgm:t>
        <a:bodyPr/>
        <a:lstStyle/>
        <a:p>
          <a:endParaRPr lang="ru-RU"/>
        </a:p>
      </dgm:t>
    </dgm:pt>
    <dgm:pt modelId="{D89D8C82-B67A-45C4-971E-EF5BDD93767B}">
      <dgm:prSet phldrT="[Текст]" custT="1"/>
      <dgm:spPr/>
      <dgm:t>
        <a:bodyPr/>
        <a:lstStyle/>
        <a:p>
          <a:r>
            <a:rPr lang="ru-RU" sz="1400" b="1" dirty="0" smtClean="0"/>
            <a:t>5 баллов</a:t>
          </a:r>
          <a:br>
            <a:rPr lang="ru-RU" sz="1400" b="1" dirty="0" smtClean="0"/>
          </a:br>
          <a:r>
            <a:rPr lang="ru-RU" sz="1400" b="1" dirty="0" smtClean="0"/>
            <a:t>до 100 %</a:t>
          </a:r>
          <a:endParaRPr lang="ru-RU" sz="1400" b="1" dirty="0"/>
        </a:p>
      </dgm:t>
    </dgm:pt>
    <dgm:pt modelId="{60FF02B5-E02B-418A-BE75-13BD23FB3564}" type="parTrans" cxnId="{CE3D767A-39DD-46FF-9FFA-F1F4BD754DFB}">
      <dgm:prSet/>
      <dgm:spPr/>
      <dgm:t>
        <a:bodyPr/>
        <a:lstStyle/>
        <a:p>
          <a:endParaRPr lang="ru-RU"/>
        </a:p>
      </dgm:t>
    </dgm:pt>
    <dgm:pt modelId="{93B205B0-3A65-4419-B0B9-A32A7A8053B9}" type="sibTrans" cxnId="{CE3D767A-39DD-46FF-9FFA-F1F4BD754DFB}">
      <dgm:prSet/>
      <dgm:spPr/>
      <dgm:t>
        <a:bodyPr/>
        <a:lstStyle/>
        <a:p>
          <a:endParaRPr lang="ru-RU"/>
        </a:p>
      </dgm:t>
    </dgm:pt>
    <dgm:pt modelId="{3CE86808-36B9-4EC0-83A3-F61BE82F8F3F}">
      <dgm:prSet phldrT="[Текст]" custT="1"/>
      <dgm:spPr/>
      <dgm:t>
        <a:bodyPr/>
        <a:lstStyle/>
        <a:p>
          <a:r>
            <a:rPr lang="ru-RU" sz="1400" b="1" dirty="0" smtClean="0"/>
            <a:t>10 баллов</a:t>
          </a:r>
          <a:br>
            <a:rPr lang="ru-RU" sz="1400" b="1" dirty="0" smtClean="0"/>
          </a:br>
          <a:r>
            <a:rPr lang="ru-RU" sz="1400" b="1" dirty="0" smtClean="0"/>
            <a:t>более 100%</a:t>
          </a:r>
          <a:endParaRPr lang="ru-RU" sz="1400" b="1" dirty="0"/>
        </a:p>
      </dgm:t>
    </dgm:pt>
    <dgm:pt modelId="{4D829B4E-700F-40FB-84D6-977519B49411}" type="parTrans" cxnId="{C2081725-E0E4-452A-B1A6-6E4575262F3F}">
      <dgm:prSet/>
      <dgm:spPr/>
      <dgm:t>
        <a:bodyPr/>
        <a:lstStyle/>
        <a:p>
          <a:endParaRPr lang="ru-RU"/>
        </a:p>
      </dgm:t>
    </dgm:pt>
    <dgm:pt modelId="{9B67EEFD-A6D4-44F4-869E-B2F65DD08A79}" type="sibTrans" cxnId="{C2081725-E0E4-452A-B1A6-6E4575262F3F}">
      <dgm:prSet/>
      <dgm:spPr/>
      <dgm:t>
        <a:bodyPr/>
        <a:lstStyle/>
        <a:p>
          <a:endParaRPr lang="ru-RU"/>
        </a:p>
      </dgm:t>
    </dgm:pt>
    <dgm:pt modelId="{24BEE303-49A2-4D3A-A997-3D1B4D40FA4E}" type="pres">
      <dgm:prSet presAssocID="{8C218CB7-988E-47C0-AB1B-D9E20F1DA09D}" presName="arrowDiagram" presStyleCnt="0">
        <dgm:presLayoutVars>
          <dgm:chMax val="5"/>
          <dgm:dir/>
          <dgm:resizeHandles val="exact"/>
        </dgm:presLayoutVars>
      </dgm:prSet>
      <dgm:spPr/>
    </dgm:pt>
    <dgm:pt modelId="{76EB7726-C9D1-42DA-84DA-CB65B5AA72F1}" type="pres">
      <dgm:prSet presAssocID="{8C218CB7-988E-47C0-AB1B-D9E20F1DA09D}" presName="arrow" presStyleLbl="bgShp" presStyleIdx="0" presStyleCnt="1"/>
      <dgm:spPr/>
      <dgm:t>
        <a:bodyPr/>
        <a:lstStyle/>
        <a:p>
          <a:endParaRPr lang="ru-RU"/>
        </a:p>
      </dgm:t>
    </dgm:pt>
    <dgm:pt modelId="{C0EA9432-0E95-4F19-AA85-81DEA08DD216}" type="pres">
      <dgm:prSet presAssocID="{8C218CB7-988E-47C0-AB1B-D9E20F1DA09D}" presName="arrowDiagram3" presStyleCnt="0"/>
      <dgm:spPr/>
    </dgm:pt>
    <dgm:pt modelId="{22EDF634-4014-4080-9BB0-AA709CF6A676}" type="pres">
      <dgm:prSet presAssocID="{67577EF4-AE45-4C3C-AD92-4C36D594A73B}" presName="bullet3a" presStyleLbl="node1" presStyleIdx="0" presStyleCnt="3"/>
      <dgm:spPr/>
      <dgm:t>
        <a:bodyPr/>
        <a:lstStyle/>
        <a:p>
          <a:endParaRPr lang="ru-RU"/>
        </a:p>
      </dgm:t>
    </dgm:pt>
    <dgm:pt modelId="{6CC8C2F9-DBD7-46DA-93EE-7F57EEA5815D}" type="pres">
      <dgm:prSet presAssocID="{67577EF4-AE45-4C3C-AD92-4C36D594A73B}" presName="textBox3a" presStyleLbl="revTx" presStyleIdx="0" presStyleCnt="3" custScaleX="141417" custLinFactNeighborX="-2822" custLinFactNeighborY="464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A2C12-06E3-4D4B-A1CF-C0814450181F}" type="pres">
      <dgm:prSet presAssocID="{D89D8C82-B67A-45C4-971E-EF5BDD93767B}" presName="bullet3b" presStyleLbl="node1" presStyleIdx="1" presStyleCnt="3"/>
      <dgm:spPr/>
    </dgm:pt>
    <dgm:pt modelId="{A68005FA-DAF8-4879-95E1-5DF9908E3022}" type="pres">
      <dgm:prSet presAssocID="{D89D8C82-B67A-45C4-971E-EF5BDD93767B}" presName="textBox3b" presStyleLbl="revTx" presStyleIdx="1" presStyleCnt="3" custLinFactNeighborX="-8594" custLinFactNeighborY="21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4DE4B5-8FA6-46C0-9BEF-7385E241AC72}" type="pres">
      <dgm:prSet presAssocID="{3CE86808-36B9-4EC0-83A3-F61BE82F8F3F}" presName="bullet3c" presStyleLbl="node1" presStyleIdx="2" presStyleCnt="3"/>
      <dgm:spPr/>
    </dgm:pt>
    <dgm:pt modelId="{371337AA-7C9B-4074-8F0E-EE982B137CA5}" type="pres">
      <dgm:prSet presAssocID="{3CE86808-36B9-4EC0-83A3-F61BE82F8F3F}" presName="textBox3c" presStyleLbl="revTx" presStyleIdx="2" presStyleCnt="3" custScaleX="134105" custScaleY="73998" custLinFactNeighborX="0" custLinFactNeighborY="71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081725-E0E4-452A-B1A6-6E4575262F3F}" srcId="{8C218CB7-988E-47C0-AB1B-D9E20F1DA09D}" destId="{3CE86808-36B9-4EC0-83A3-F61BE82F8F3F}" srcOrd="2" destOrd="0" parTransId="{4D829B4E-700F-40FB-84D6-977519B49411}" sibTransId="{9B67EEFD-A6D4-44F4-869E-B2F65DD08A79}"/>
    <dgm:cxn modelId="{75C823B3-48F6-4E43-A096-4463501A0832}" type="presOf" srcId="{D89D8C82-B67A-45C4-971E-EF5BDD93767B}" destId="{A68005FA-DAF8-4879-95E1-5DF9908E3022}" srcOrd="0" destOrd="0" presId="urn:microsoft.com/office/officeart/2005/8/layout/arrow2"/>
    <dgm:cxn modelId="{92A58AD2-28EB-4F02-8EB0-70A2F8A8935E}" type="presOf" srcId="{8C218CB7-988E-47C0-AB1B-D9E20F1DA09D}" destId="{24BEE303-49A2-4D3A-A997-3D1B4D40FA4E}" srcOrd="0" destOrd="0" presId="urn:microsoft.com/office/officeart/2005/8/layout/arrow2"/>
    <dgm:cxn modelId="{19D72402-1F26-445C-AEFB-24591C07DCCB}" type="presOf" srcId="{3CE86808-36B9-4EC0-83A3-F61BE82F8F3F}" destId="{371337AA-7C9B-4074-8F0E-EE982B137CA5}" srcOrd="0" destOrd="0" presId="urn:microsoft.com/office/officeart/2005/8/layout/arrow2"/>
    <dgm:cxn modelId="{CE3D767A-39DD-46FF-9FFA-F1F4BD754DFB}" srcId="{8C218CB7-988E-47C0-AB1B-D9E20F1DA09D}" destId="{D89D8C82-B67A-45C4-971E-EF5BDD93767B}" srcOrd="1" destOrd="0" parTransId="{60FF02B5-E02B-418A-BE75-13BD23FB3564}" sibTransId="{93B205B0-3A65-4419-B0B9-A32A7A8053B9}"/>
    <dgm:cxn modelId="{74725060-CE46-4267-BE8B-E2B28E1E2D6D}" srcId="{8C218CB7-988E-47C0-AB1B-D9E20F1DA09D}" destId="{67577EF4-AE45-4C3C-AD92-4C36D594A73B}" srcOrd="0" destOrd="0" parTransId="{7FE3CDB4-72AF-464A-A0B6-80B92D3E2E1F}" sibTransId="{86A7A68E-D9A1-4D1F-BD99-5627715BB47F}"/>
    <dgm:cxn modelId="{A395DCAD-A127-4EAD-9220-24E4A89409FA}" type="presOf" srcId="{67577EF4-AE45-4C3C-AD92-4C36D594A73B}" destId="{6CC8C2F9-DBD7-46DA-93EE-7F57EEA5815D}" srcOrd="0" destOrd="0" presId="urn:microsoft.com/office/officeart/2005/8/layout/arrow2"/>
    <dgm:cxn modelId="{657A6ED9-0A0B-43B8-A05F-39645964DD92}" type="presParOf" srcId="{24BEE303-49A2-4D3A-A997-3D1B4D40FA4E}" destId="{76EB7726-C9D1-42DA-84DA-CB65B5AA72F1}" srcOrd="0" destOrd="0" presId="urn:microsoft.com/office/officeart/2005/8/layout/arrow2"/>
    <dgm:cxn modelId="{58571D8D-A4BA-4A37-8CD7-6ABDEDE59B03}" type="presParOf" srcId="{24BEE303-49A2-4D3A-A997-3D1B4D40FA4E}" destId="{C0EA9432-0E95-4F19-AA85-81DEA08DD216}" srcOrd="1" destOrd="0" presId="urn:microsoft.com/office/officeart/2005/8/layout/arrow2"/>
    <dgm:cxn modelId="{E630B665-CA42-4C49-AD7F-5C0AC14A53A5}" type="presParOf" srcId="{C0EA9432-0E95-4F19-AA85-81DEA08DD216}" destId="{22EDF634-4014-4080-9BB0-AA709CF6A676}" srcOrd="0" destOrd="0" presId="urn:microsoft.com/office/officeart/2005/8/layout/arrow2"/>
    <dgm:cxn modelId="{A77E0C37-DCDF-4F26-81FE-458054D99734}" type="presParOf" srcId="{C0EA9432-0E95-4F19-AA85-81DEA08DD216}" destId="{6CC8C2F9-DBD7-46DA-93EE-7F57EEA5815D}" srcOrd="1" destOrd="0" presId="urn:microsoft.com/office/officeart/2005/8/layout/arrow2"/>
    <dgm:cxn modelId="{4D3789EC-A84B-46A6-A4A2-BC6D9D586CFF}" type="presParOf" srcId="{C0EA9432-0E95-4F19-AA85-81DEA08DD216}" destId="{0C9A2C12-06E3-4D4B-A1CF-C0814450181F}" srcOrd="2" destOrd="0" presId="urn:microsoft.com/office/officeart/2005/8/layout/arrow2"/>
    <dgm:cxn modelId="{BA277D60-575C-41B4-96B4-D5EF6C9C188C}" type="presParOf" srcId="{C0EA9432-0E95-4F19-AA85-81DEA08DD216}" destId="{A68005FA-DAF8-4879-95E1-5DF9908E3022}" srcOrd="3" destOrd="0" presId="urn:microsoft.com/office/officeart/2005/8/layout/arrow2"/>
    <dgm:cxn modelId="{0B5F4564-D465-47B4-B33B-BF46D6D4F74A}" type="presParOf" srcId="{C0EA9432-0E95-4F19-AA85-81DEA08DD216}" destId="{4E4DE4B5-8FA6-46C0-9BEF-7385E241AC72}" srcOrd="4" destOrd="0" presId="urn:microsoft.com/office/officeart/2005/8/layout/arrow2"/>
    <dgm:cxn modelId="{60C9A3C2-6BA0-40CD-B501-A473D175B5F8}" type="presParOf" srcId="{C0EA9432-0E95-4F19-AA85-81DEA08DD216}" destId="{371337AA-7C9B-4074-8F0E-EE982B137CA5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3B313E-33AD-4F77-BD0D-FBB539E6A0B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D775D387-DFE3-423E-AEC2-8DAD0AE1FA5C}" type="pres">
      <dgm:prSet presAssocID="{F83B313E-33AD-4F77-BD0D-FBB539E6A0B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76148D2-21AA-455A-85EA-762B6AC1BCB0}" type="presOf" srcId="{F83B313E-33AD-4F77-BD0D-FBB539E6A0BF}" destId="{D775D387-DFE3-423E-AEC2-8DAD0AE1FA5C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2CB27DE-45D5-4567-9057-5F73681B5E7F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5A1DF82-58FA-4F62-9E76-FDB3BE0CF480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3200" dirty="0" smtClean="0"/>
            <a:t>Факт</a:t>
          </a:r>
          <a:endParaRPr lang="ru-RU" sz="3200" dirty="0"/>
        </a:p>
      </dgm:t>
    </dgm:pt>
    <dgm:pt modelId="{307C783F-9683-4FB1-BF7C-35D7F721558B}" type="parTrans" cxnId="{9B1FB8A0-564C-4C20-81D4-243A7EC77E75}">
      <dgm:prSet/>
      <dgm:spPr/>
      <dgm:t>
        <a:bodyPr/>
        <a:lstStyle/>
        <a:p>
          <a:endParaRPr lang="ru-RU"/>
        </a:p>
      </dgm:t>
    </dgm:pt>
    <dgm:pt modelId="{677A1B36-39F5-4ED3-A141-76B057C147BB}" type="sibTrans" cxnId="{9B1FB8A0-564C-4C20-81D4-243A7EC77E7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 dirty="0"/>
        </a:p>
      </dgm:t>
    </dgm:pt>
    <dgm:pt modelId="{43C93C2D-9C0A-4770-8A66-475B55C589DF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3200" dirty="0" smtClean="0"/>
            <a:t>План ГЗ</a:t>
          </a:r>
          <a:endParaRPr lang="ru-RU" sz="3200" dirty="0"/>
        </a:p>
      </dgm:t>
    </dgm:pt>
    <dgm:pt modelId="{4A11647E-270F-4137-9175-E4791BB87E6C}" type="parTrans" cxnId="{E5BFCCB3-EB7A-4426-97FA-41DAD80FFE05}">
      <dgm:prSet/>
      <dgm:spPr/>
      <dgm:t>
        <a:bodyPr/>
        <a:lstStyle/>
        <a:p>
          <a:endParaRPr lang="ru-RU"/>
        </a:p>
      </dgm:t>
    </dgm:pt>
    <dgm:pt modelId="{C07FDA6A-FB13-490D-8596-9C7F621F5184}" type="sibTrans" cxnId="{E5BFCCB3-EB7A-4426-97FA-41DAD80FFE0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C452C58-9C76-4AE5-842C-5709F93BD67B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3200" dirty="0" smtClean="0"/>
            <a:t>1 </a:t>
          </a:r>
          <a:r>
            <a:rPr lang="ru-RU" sz="2400" dirty="0" smtClean="0"/>
            <a:t>балл</a:t>
          </a:r>
          <a:endParaRPr lang="ru-RU" sz="2400" dirty="0"/>
        </a:p>
      </dgm:t>
    </dgm:pt>
    <dgm:pt modelId="{DBC9511F-F214-4333-9A9C-7B3E8D80D032}" type="parTrans" cxnId="{4E55CC84-5F86-4AFE-A610-69CB804DD40B}">
      <dgm:prSet/>
      <dgm:spPr/>
      <dgm:t>
        <a:bodyPr/>
        <a:lstStyle/>
        <a:p>
          <a:endParaRPr lang="ru-RU"/>
        </a:p>
      </dgm:t>
    </dgm:pt>
    <dgm:pt modelId="{21E70408-07B3-4C85-B8D9-4D9BB2C1859B}" type="sibTrans" cxnId="{4E55CC84-5F86-4AFE-A610-69CB804DD40B}">
      <dgm:prSet/>
      <dgm:spPr/>
      <dgm:t>
        <a:bodyPr/>
        <a:lstStyle/>
        <a:p>
          <a:endParaRPr lang="ru-RU"/>
        </a:p>
      </dgm:t>
    </dgm:pt>
    <dgm:pt modelId="{A2B04C78-5A8C-4C2D-A751-222C926302F4}" type="pres">
      <dgm:prSet presAssocID="{82CB27DE-45D5-4567-9057-5F73681B5E7F}" presName="linearFlow" presStyleCnt="0">
        <dgm:presLayoutVars>
          <dgm:dir/>
          <dgm:resizeHandles val="exact"/>
        </dgm:presLayoutVars>
      </dgm:prSet>
      <dgm:spPr/>
    </dgm:pt>
    <dgm:pt modelId="{BB509453-EF1B-4E0F-89DD-DCAFD52E49EE}" type="pres">
      <dgm:prSet presAssocID="{D5A1DF82-58FA-4F62-9E76-FDB3BE0CF480}" presName="node" presStyleLbl="node1" presStyleIdx="0" presStyleCnt="3" custScaleX="274595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9419CC-7E22-4169-AADC-5CC4068FA044}" type="pres">
      <dgm:prSet presAssocID="{677A1B36-39F5-4ED3-A141-76B057C147BB}" presName="spacerL" presStyleCnt="0"/>
      <dgm:spPr/>
    </dgm:pt>
    <dgm:pt modelId="{C525AF87-B917-474B-BC88-C11FC35CC9E8}" type="pres">
      <dgm:prSet presAssocID="{677A1B36-39F5-4ED3-A141-76B057C147BB}" presName="sibTrans" presStyleLbl="sibTrans2D1" presStyleIdx="0" presStyleCnt="2" custAng="0"/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CFA71CDD-CE5D-46B2-B2C3-83FF33762355}" type="pres">
      <dgm:prSet presAssocID="{677A1B36-39F5-4ED3-A141-76B057C147BB}" presName="spacerR" presStyleCnt="0"/>
      <dgm:spPr/>
    </dgm:pt>
    <dgm:pt modelId="{3BDDCD9C-9528-4B81-B4A5-AB58BDA15357}" type="pres">
      <dgm:prSet presAssocID="{43C93C2D-9C0A-4770-8A66-475B55C589DF}" presName="node" presStyleLbl="node1" presStyleIdx="1" presStyleCnt="3" custScaleX="301294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5F55F6-AEF1-4862-805C-BC2727F2D507}" type="pres">
      <dgm:prSet presAssocID="{C07FDA6A-FB13-490D-8596-9C7F621F5184}" presName="spacerL" presStyleCnt="0"/>
      <dgm:spPr/>
    </dgm:pt>
    <dgm:pt modelId="{66625719-984F-45DB-B568-D74D7D184743}" type="pres">
      <dgm:prSet presAssocID="{C07FDA6A-FB13-490D-8596-9C7F621F5184}" presName="sibTrans" presStyleLbl="sibTrans2D1" presStyleIdx="1" presStyleCnt="2"/>
      <dgm:spPr>
        <a:prstGeom prst="notchedRightArrow">
          <a:avLst/>
        </a:prstGeom>
      </dgm:spPr>
      <dgm:t>
        <a:bodyPr/>
        <a:lstStyle/>
        <a:p>
          <a:endParaRPr lang="ru-RU"/>
        </a:p>
      </dgm:t>
    </dgm:pt>
    <dgm:pt modelId="{4E4D7D4C-F876-47E0-AD91-58D45636EA4E}" type="pres">
      <dgm:prSet presAssocID="{C07FDA6A-FB13-490D-8596-9C7F621F5184}" presName="spacerR" presStyleCnt="0"/>
      <dgm:spPr/>
    </dgm:pt>
    <dgm:pt modelId="{5D0D8040-3072-4791-A4C6-B2C2442586DD}" type="pres">
      <dgm:prSet presAssocID="{8C452C58-9C76-4AE5-842C-5709F93BD67B}" presName="node" presStyleLbl="node1" presStyleIdx="2" presStyleCnt="3" custScaleX="274595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B37784-7D6C-4981-9479-191E2A14B81E}" type="presOf" srcId="{D5A1DF82-58FA-4F62-9E76-FDB3BE0CF480}" destId="{BB509453-EF1B-4E0F-89DD-DCAFD52E49EE}" srcOrd="0" destOrd="0" presId="urn:microsoft.com/office/officeart/2005/8/layout/equation1"/>
    <dgm:cxn modelId="{63492583-2128-42B4-8830-5E6F32B7E032}" type="presOf" srcId="{C07FDA6A-FB13-490D-8596-9C7F621F5184}" destId="{66625719-984F-45DB-B568-D74D7D184743}" srcOrd="0" destOrd="0" presId="urn:microsoft.com/office/officeart/2005/8/layout/equation1"/>
    <dgm:cxn modelId="{9B1FB8A0-564C-4C20-81D4-243A7EC77E75}" srcId="{82CB27DE-45D5-4567-9057-5F73681B5E7F}" destId="{D5A1DF82-58FA-4F62-9E76-FDB3BE0CF480}" srcOrd="0" destOrd="0" parTransId="{307C783F-9683-4FB1-BF7C-35D7F721558B}" sibTransId="{677A1B36-39F5-4ED3-A141-76B057C147BB}"/>
    <dgm:cxn modelId="{4E55CC84-5F86-4AFE-A610-69CB804DD40B}" srcId="{82CB27DE-45D5-4567-9057-5F73681B5E7F}" destId="{8C452C58-9C76-4AE5-842C-5709F93BD67B}" srcOrd="2" destOrd="0" parTransId="{DBC9511F-F214-4333-9A9C-7B3E8D80D032}" sibTransId="{21E70408-07B3-4C85-B8D9-4D9BB2C1859B}"/>
    <dgm:cxn modelId="{E5BFCCB3-EB7A-4426-97FA-41DAD80FFE05}" srcId="{82CB27DE-45D5-4567-9057-5F73681B5E7F}" destId="{43C93C2D-9C0A-4770-8A66-475B55C589DF}" srcOrd="1" destOrd="0" parTransId="{4A11647E-270F-4137-9175-E4791BB87E6C}" sibTransId="{C07FDA6A-FB13-490D-8596-9C7F621F5184}"/>
    <dgm:cxn modelId="{DA03DD16-0CEE-43F5-8770-30BB0B9B3D7A}" type="presOf" srcId="{677A1B36-39F5-4ED3-A141-76B057C147BB}" destId="{C525AF87-B917-474B-BC88-C11FC35CC9E8}" srcOrd="0" destOrd="0" presId="urn:microsoft.com/office/officeart/2005/8/layout/equation1"/>
    <dgm:cxn modelId="{D5BD8E99-2454-40A5-982F-9AC43AE78A24}" type="presOf" srcId="{43C93C2D-9C0A-4770-8A66-475B55C589DF}" destId="{3BDDCD9C-9528-4B81-B4A5-AB58BDA15357}" srcOrd="0" destOrd="0" presId="urn:microsoft.com/office/officeart/2005/8/layout/equation1"/>
    <dgm:cxn modelId="{ACD55166-304F-400B-B666-1D415920D33B}" type="presOf" srcId="{8C452C58-9C76-4AE5-842C-5709F93BD67B}" destId="{5D0D8040-3072-4791-A4C6-B2C2442586DD}" srcOrd="0" destOrd="0" presId="urn:microsoft.com/office/officeart/2005/8/layout/equation1"/>
    <dgm:cxn modelId="{6C5B63E7-7203-4B16-A743-58FF386D37B6}" type="presOf" srcId="{82CB27DE-45D5-4567-9057-5F73681B5E7F}" destId="{A2B04C78-5A8C-4C2D-A751-222C926302F4}" srcOrd="0" destOrd="0" presId="urn:microsoft.com/office/officeart/2005/8/layout/equation1"/>
    <dgm:cxn modelId="{8F52C7DE-E9BC-44EF-84F9-6F7C00D78618}" type="presParOf" srcId="{A2B04C78-5A8C-4C2D-A751-222C926302F4}" destId="{BB509453-EF1B-4E0F-89DD-DCAFD52E49EE}" srcOrd="0" destOrd="0" presId="urn:microsoft.com/office/officeart/2005/8/layout/equation1"/>
    <dgm:cxn modelId="{085C8EDF-0BF8-4C73-8E9C-F44E6CA050CF}" type="presParOf" srcId="{A2B04C78-5A8C-4C2D-A751-222C926302F4}" destId="{389419CC-7E22-4169-AADC-5CC4068FA044}" srcOrd="1" destOrd="0" presId="urn:microsoft.com/office/officeart/2005/8/layout/equation1"/>
    <dgm:cxn modelId="{273B75F3-445E-48E5-8028-4F985B81E647}" type="presParOf" srcId="{A2B04C78-5A8C-4C2D-A751-222C926302F4}" destId="{C525AF87-B917-474B-BC88-C11FC35CC9E8}" srcOrd="2" destOrd="0" presId="urn:microsoft.com/office/officeart/2005/8/layout/equation1"/>
    <dgm:cxn modelId="{13B0DE11-11CC-429A-BA19-C6BC2BE25D35}" type="presParOf" srcId="{A2B04C78-5A8C-4C2D-A751-222C926302F4}" destId="{CFA71CDD-CE5D-46B2-B2C3-83FF33762355}" srcOrd="3" destOrd="0" presId="urn:microsoft.com/office/officeart/2005/8/layout/equation1"/>
    <dgm:cxn modelId="{F04841F8-7853-47F3-B113-E5F88F708FA6}" type="presParOf" srcId="{A2B04C78-5A8C-4C2D-A751-222C926302F4}" destId="{3BDDCD9C-9528-4B81-B4A5-AB58BDA15357}" srcOrd="4" destOrd="0" presId="urn:microsoft.com/office/officeart/2005/8/layout/equation1"/>
    <dgm:cxn modelId="{B4C5E46F-08BF-422F-ABC3-928458F2D74F}" type="presParOf" srcId="{A2B04C78-5A8C-4C2D-A751-222C926302F4}" destId="{0A5F55F6-AEF1-4862-805C-BC2727F2D507}" srcOrd="5" destOrd="0" presId="urn:microsoft.com/office/officeart/2005/8/layout/equation1"/>
    <dgm:cxn modelId="{1189ECBA-41E0-498C-BBF1-6646E92D7837}" type="presParOf" srcId="{A2B04C78-5A8C-4C2D-A751-222C926302F4}" destId="{66625719-984F-45DB-B568-D74D7D184743}" srcOrd="6" destOrd="0" presId="urn:microsoft.com/office/officeart/2005/8/layout/equation1"/>
    <dgm:cxn modelId="{FB5E012A-7843-41BA-8582-6994B9B56322}" type="presParOf" srcId="{A2B04C78-5A8C-4C2D-A751-222C926302F4}" destId="{4E4D7D4C-F876-47E0-AD91-58D45636EA4E}" srcOrd="7" destOrd="0" presId="urn:microsoft.com/office/officeart/2005/8/layout/equation1"/>
    <dgm:cxn modelId="{5FE377B6-0DD7-4926-9102-F7F98FAB0CD2}" type="presParOf" srcId="{A2B04C78-5A8C-4C2D-A751-222C926302F4}" destId="{5D0D8040-3072-4791-A4C6-B2C2442586DD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2CB27DE-45D5-4567-9057-5F73681B5E7F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5A1DF82-58FA-4F62-9E76-FDB3BE0CF480}">
      <dgm:prSet phldrT="[Текст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ln/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3200" dirty="0" smtClean="0"/>
            <a:t>Факт</a:t>
          </a:r>
          <a:endParaRPr lang="ru-RU" sz="3200" dirty="0"/>
        </a:p>
      </dgm:t>
    </dgm:pt>
    <dgm:pt modelId="{307C783F-9683-4FB1-BF7C-35D7F721558B}" type="parTrans" cxnId="{9B1FB8A0-564C-4C20-81D4-243A7EC77E75}">
      <dgm:prSet/>
      <dgm:spPr/>
      <dgm:t>
        <a:bodyPr/>
        <a:lstStyle/>
        <a:p>
          <a:endParaRPr lang="ru-RU"/>
        </a:p>
      </dgm:t>
    </dgm:pt>
    <dgm:pt modelId="{677A1B36-39F5-4ED3-A141-76B057C147BB}" type="sibTrans" cxnId="{9B1FB8A0-564C-4C20-81D4-243A7EC77E7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 dirty="0"/>
        </a:p>
      </dgm:t>
    </dgm:pt>
    <dgm:pt modelId="{43C93C2D-9C0A-4770-8A66-475B55C589DF}">
      <dgm:prSet phldrT="[Текст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ln/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3200" dirty="0" smtClean="0"/>
            <a:t>План ГЗ</a:t>
          </a:r>
          <a:endParaRPr lang="ru-RU" sz="3200" dirty="0"/>
        </a:p>
      </dgm:t>
    </dgm:pt>
    <dgm:pt modelId="{4A11647E-270F-4137-9175-E4791BB87E6C}" type="parTrans" cxnId="{E5BFCCB3-EB7A-4426-97FA-41DAD80FFE05}">
      <dgm:prSet/>
      <dgm:spPr/>
      <dgm:t>
        <a:bodyPr/>
        <a:lstStyle/>
        <a:p>
          <a:endParaRPr lang="ru-RU"/>
        </a:p>
      </dgm:t>
    </dgm:pt>
    <dgm:pt modelId="{C07FDA6A-FB13-490D-8596-9C7F621F5184}" type="sibTrans" cxnId="{E5BFCCB3-EB7A-4426-97FA-41DAD80FFE0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C452C58-9C76-4AE5-842C-5709F93BD67B}">
      <dgm:prSet phldrT="[Текст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ln/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800" dirty="0" smtClean="0"/>
            <a:t>5</a:t>
          </a:r>
          <a:r>
            <a:rPr lang="ru-RU" sz="3200" dirty="0" smtClean="0"/>
            <a:t> </a:t>
          </a:r>
          <a:r>
            <a:rPr lang="ru-RU" sz="2400" dirty="0" smtClean="0"/>
            <a:t>баллов</a:t>
          </a:r>
          <a:endParaRPr lang="ru-RU" sz="2400" dirty="0"/>
        </a:p>
      </dgm:t>
    </dgm:pt>
    <dgm:pt modelId="{DBC9511F-F214-4333-9A9C-7B3E8D80D032}" type="parTrans" cxnId="{4E55CC84-5F86-4AFE-A610-69CB804DD40B}">
      <dgm:prSet/>
      <dgm:spPr/>
      <dgm:t>
        <a:bodyPr/>
        <a:lstStyle/>
        <a:p>
          <a:endParaRPr lang="ru-RU"/>
        </a:p>
      </dgm:t>
    </dgm:pt>
    <dgm:pt modelId="{21E70408-07B3-4C85-B8D9-4D9BB2C1859B}" type="sibTrans" cxnId="{4E55CC84-5F86-4AFE-A610-69CB804DD40B}">
      <dgm:prSet/>
      <dgm:spPr/>
      <dgm:t>
        <a:bodyPr/>
        <a:lstStyle/>
        <a:p>
          <a:endParaRPr lang="ru-RU"/>
        </a:p>
      </dgm:t>
    </dgm:pt>
    <dgm:pt modelId="{A2B04C78-5A8C-4C2D-A751-222C926302F4}" type="pres">
      <dgm:prSet presAssocID="{82CB27DE-45D5-4567-9057-5F73681B5E7F}" presName="linearFlow" presStyleCnt="0">
        <dgm:presLayoutVars>
          <dgm:dir/>
          <dgm:resizeHandles val="exact"/>
        </dgm:presLayoutVars>
      </dgm:prSet>
      <dgm:spPr/>
    </dgm:pt>
    <dgm:pt modelId="{BB509453-EF1B-4E0F-89DD-DCAFD52E49EE}" type="pres">
      <dgm:prSet presAssocID="{D5A1DF82-58FA-4F62-9E76-FDB3BE0CF480}" presName="node" presStyleLbl="node1" presStyleIdx="0" presStyleCnt="3" custScaleX="274595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9419CC-7E22-4169-AADC-5CC4068FA044}" type="pres">
      <dgm:prSet presAssocID="{677A1B36-39F5-4ED3-A141-76B057C147BB}" presName="spacerL" presStyleCnt="0"/>
      <dgm:spPr/>
    </dgm:pt>
    <dgm:pt modelId="{C525AF87-B917-474B-BC88-C11FC35CC9E8}" type="pres">
      <dgm:prSet presAssocID="{677A1B36-39F5-4ED3-A141-76B057C147BB}" presName="sibTrans" presStyleLbl="sibTrans2D1" presStyleIdx="0" presStyleCnt="2" custAng="10800000"/>
      <dgm:spPr>
        <a:prstGeom prst="mathEqual">
          <a:avLst/>
        </a:prstGeom>
      </dgm:spPr>
      <dgm:t>
        <a:bodyPr/>
        <a:lstStyle/>
        <a:p>
          <a:endParaRPr lang="ru-RU"/>
        </a:p>
      </dgm:t>
    </dgm:pt>
    <dgm:pt modelId="{CFA71CDD-CE5D-46B2-B2C3-83FF33762355}" type="pres">
      <dgm:prSet presAssocID="{677A1B36-39F5-4ED3-A141-76B057C147BB}" presName="spacerR" presStyleCnt="0"/>
      <dgm:spPr/>
    </dgm:pt>
    <dgm:pt modelId="{3BDDCD9C-9528-4B81-B4A5-AB58BDA15357}" type="pres">
      <dgm:prSet presAssocID="{43C93C2D-9C0A-4770-8A66-475B55C589DF}" presName="node" presStyleLbl="node1" presStyleIdx="1" presStyleCnt="3" custScaleX="301294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5F55F6-AEF1-4862-805C-BC2727F2D507}" type="pres">
      <dgm:prSet presAssocID="{C07FDA6A-FB13-490D-8596-9C7F621F5184}" presName="spacerL" presStyleCnt="0"/>
      <dgm:spPr/>
    </dgm:pt>
    <dgm:pt modelId="{66625719-984F-45DB-B568-D74D7D184743}" type="pres">
      <dgm:prSet presAssocID="{C07FDA6A-FB13-490D-8596-9C7F621F5184}" presName="sibTrans" presStyleLbl="sibTrans2D1" presStyleIdx="1" presStyleCnt="2"/>
      <dgm:spPr>
        <a:prstGeom prst="notchedRightArrow">
          <a:avLst/>
        </a:prstGeom>
      </dgm:spPr>
      <dgm:t>
        <a:bodyPr/>
        <a:lstStyle/>
        <a:p>
          <a:endParaRPr lang="ru-RU"/>
        </a:p>
      </dgm:t>
    </dgm:pt>
    <dgm:pt modelId="{4E4D7D4C-F876-47E0-AD91-58D45636EA4E}" type="pres">
      <dgm:prSet presAssocID="{C07FDA6A-FB13-490D-8596-9C7F621F5184}" presName="spacerR" presStyleCnt="0"/>
      <dgm:spPr/>
    </dgm:pt>
    <dgm:pt modelId="{5D0D8040-3072-4791-A4C6-B2C2442586DD}" type="pres">
      <dgm:prSet presAssocID="{8C452C58-9C76-4AE5-842C-5709F93BD67B}" presName="node" presStyleLbl="node1" presStyleIdx="2" presStyleCnt="3" custScaleX="274595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1FB8A0-564C-4C20-81D4-243A7EC77E75}" srcId="{82CB27DE-45D5-4567-9057-5F73681B5E7F}" destId="{D5A1DF82-58FA-4F62-9E76-FDB3BE0CF480}" srcOrd="0" destOrd="0" parTransId="{307C783F-9683-4FB1-BF7C-35D7F721558B}" sibTransId="{677A1B36-39F5-4ED3-A141-76B057C147BB}"/>
    <dgm:cxn modelId="{029F4126-0F3D-4790-9490-D8561B5B7CE8}" type="presOf" srcId="{8C452C58-9C76-4AE5-842C-5709F93BD67B}" destId="{5D0D8040-3072-4791-A4C6-B2C2442586DD}" srcOrd="0" destOrd="0" presId="urn:microsoft.com/office/officeart/2005/8/layout/equation1"/>
    <dgm:cxn modelId="{4A821DBA-EA37-4695-9CD5-29CCAD3C7A99}" type="presOf" srcId="{82CB27DE-45D5-4567-9057-5F73681B5E7F}" destId="{A2B04C78-5A8C-4C2D-A751-222C926302F4}" srcOrd="0" destOrd="0" presId="urn:microsoft.com/office/officeart/2005/8/layout/equation1"/>
    <dgm:cxn modelId="{6EBB40EE-AF18-4433-AB03-04DE92BB376A}" type="presOf" srcId="{C07FDA6A-FB13-490D-8596-9C7F621F5184}" destId="{66625719-984F-45DB-B568-D74D7D184743}" srcOrd="0" destOrd="0" presId="urn:microsoft.com/office/officeart/2005/8/layout/equation1"/>
    <dgm:cxn modelId="{EE4628B3-4553-4B41-8388-FB24AAD470D3}" type="presOf" srcId="{43C93C2D-9C0A-4770-8A66-475B55C589DF}" destId="{3BDDCD9C-9528-4B81-B4A5-AB58BDA15357}" srcOrd="0" destOrd="0" presId="urn:microsoft.com/office/officeart/2005/8/layout/equation1"/>
    <dgm:cxn modelId="{604B8520-D6EB-4112-8BD3-B4B7CC9C5855}" type="presOf" srcId="{677A1B36-39F5-4ED3-A141-76B057C147BB}" destId="{C525AF87-B917-474B-BC88-C11FC35CC9E8}" srcOrd="0" destOrd="0" presId="urn:microsoft.com/office/officeart/2005/8/layout/equation1"/>
    <dgm:cxn modelId="{C95E874A-FC3D-4F5F-8FAF-7FD3BD8833ED}" type="presOf" srcId="{D5A1DF82-58FA-4F62-9E76-FDB3BE0CF480}" destId="{BB509453-EF1B-4E0F-89DD-DCAFD52E49EE}" srcOrd="0" destOrd="0" presId="urn:microsoft.com/office/officeart/2005/8/layout/equation1"/>
    <dgm:cxn modelId="{E5BFCCB3-EB7A-4426-97FA-41DAD80FFE05}" srcId="{82CB27DE-45D5-4567-9057-5F73681B5E7F}" destId="{43C93C2D-9C0A-4770-8A66-475B55C589DF}" srcOrd="1" destOrd="0" parTransId="{4A11647E-270F-4137-9175-E4791BB87E6C}" sibTransId="{C07FDA6A-FB13-490D-8596-9C7F621F5184}"/>
    <dgm:cxn modelId="{4E55CC84-5F86-4AFE-A610-69CB804DD40B}" srcId="{82CB27DE-45D5-4567-9057-5F73681B5E7F}" destId="{8C452C58-9C76-4AE5-842C-5709F93BD67B}" srcOrd="2" destOrd="0" parTransId="{DBC9511F-F214-4333-9A9C-7B3E8D80D032}" sibTransId="{21E70408-07B3-4C85-B8D9-4D9BB2C1859B}"/>
    <dgm:cxn modelId="{97A5CF04-FABA-4404-9132-7BAC707E283E}" type="presParOf" srcId="{A2B04C78-5A8C-4C2D-A751-222C926302F4}" destId="{BB509453-EF1B-4E0F-89DD-DCAFD52E49EE}" srcOrd="0" destOrd="0" presId="urn:microsoft.com/office/officeart/2005/8/layout/equation1"/>
    <dgm:cxn modelId="{48D6B0E0-EFBE-4A09-98D1-7447F500E671}" type="presParOf" srcId="{A2B04C78-5A8C-4C2D-A751-222C926302F4}" destId="{389419CC-7E22-4169-AADC-5CC4068FA044}" srcOrd="1" destOrd="0" presId="urn:microsoft.com/office/officeart/2005/8/layout/equation1"/>
    <dgm:cxn modelId="{742797F6-EA8E-4C0C-A7E5-6F8520B296E5}" type="presParOf" srcId="{A2B04C78-5A8C-4C2D-A751-222C926302F4}" destId="{C525AF87-B917-474B-BC88-C11FC35CC9E8}" srcOrd="2" destOrd="0" presId="urn:microsoft.com/office/officeart/2005/8/layout/equation1"/>
    <dgm:cxn modelId="{CEB1DF17-0362-4F17-8AB7-7F162360F887}" type="presParOf" srcId="{A2B04C78-5A8C-4C2D-A751-222C926302F4}" destId="{CFA71CDD-CE5D-46B2-B2C3-83FF33762355}" srcOrd="3" destOrd="0" presId="urn:microsoft.com/office/officeart/2005/8/layout/equation1"/>
    <dgm:cxn modelId="{4226F4AC-4A74-4F1C-AEED-15CF44599EE4}" type="presParOf" srcId="{A2B04C78-5A8C-4C2D-A751-222C926302F4}" destId="{3BDDCD9C-9528-4B81-B4A5-AB58BDA15357}" srcOrd="4" destOrd="0" presId="urn:microsoft.com/office/officeart/2005/8/layout/equation1"/>
    <dgm:cxn modelId="{F489BFF8-2F8A-4331-856A-870EBE842B9E}" type="presParOf" srcId="{A2B04C78-5A8C-4C2D-A751-222C926302F4}" destId="{0A5F55F6-AEF1-4862-805C-BC2727F2D507}" srcOrd="5" destOrd="0" presId="urn:microsoft.com/office/officeart/2005/8/layout/equation1"/>
    <dgm:cxn modelId="{8E7AAE87-4D9F-476C-BAE5-2A3874690E9D}" type="presParOf" srcId="{A2B04C78-5A8C-4C2D-A751-222C926302F4}" destId="{66625719-984F-45DB-B568-D74D7D184743}" srcOrd="6" destOrd="0" presId="urn:microsoft.com/office/officeart/2005/8/layout/equation1"/>
    <dgm:cxn modelId="{795A6EE2-EF3A-4A6A-91CD-5731A7330A26}" type="presParOf" srcId="{A2B04C78-5A8C-4C2D-A751-222C926302F4}" destId="{4E4D7D4C-F876-47E0-AD91-58D45636EA4E}" srcOrd="7" destOrd="0" presId="urn:microsoft.com/office/officeart/2005/8/layout/equation1"/>
    <dgm:cxn modelId="{2DECCCDF-F52B-48CE-8B61-5FE8A25865A8}" type="presParOf" srcId="{A2B04C78-5A8C-4C2D-A751-222C926302F4}" destId="{5D0D8040-3072-4791-A4C6-B2C2442586DD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2CB27DE-45D5-4567-9057-5F73681B5E7F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5A1DF82-58FA-4F62-9E76-FDB3BE0CF480}">
      <dgm:prSet phldrT="[Текст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riblet"/>
        </a:sp3d>
      </dgm:spPr>
      <dgm:t>
        <a:bodyPr/>
        <a:lstStyle/>
        <a:p>
          <a:r>
            <a:rPr lang="ru-RU" sz="3200" dirty="0" smtClean="0"/>
            <a:t>Факт</a:t>
          </a:r>
          <a:endParaRPr lang="ru-RU" sz="3200" dirty="0"/>
        </a:p>
      </dgm:t>
    </dgm:pt>
    <dgm:pt modelId="{307C783F-9683-4FB1-BF7C-35D7F721558B}" type="parTrans" cxnId="{9B1FB8A0-564C-4C20-81D4-243A7EC77E75}">
      <dgm:prSet/>
      <dgm:spPr/>
      <dgm:t>
        <a:bodyPr/>
        <a:lstStyle/>
        <a:p>
          <a:endParaRPr lang="ru-RU"/>
        </a:p>
      </dgm:t>
    </dgm:pt>
    <dgm:pt modelId="{677A1B36-39F5-4ED3-A141-76B057C147BB}" type="sibTrans" cxnId="{9B1FB8A0-564C-4C20-81D4-243A7EC77E7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 dirty="0"/>
        </a:p>
      </dgm:t>
    </dgm:pt>
    <dgm:pt modelId="{43C93C2D-9C0A-4770-8A66-475B55C589DF}">
      <dgm:prSet phldrT="[Текст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riblet"/>
        </a:sp3d>
      </dgm:spPr>
      <dgm:t>
        <a:bodyPr/>
        <a:lstStyle/>
        <a:p>
          <a:r>
            <a:rPr lang="ru-RU" sz="3200" dirty="0" smtClean="0"/>
            <a:t>План ГЗ</a:t>
          </a:r>
          <a:endParaRPr lang="ru-RU" sz="3200" dirty="0"/>
        </a:p>
      </dgm:t>
    </dgm:pt>
    <dgm:pt modelId="{4A11647E-270F-4137-9175-E4791BB87E6C}" type="parTrans" cxnId="{E5BFCCB3-EB7A-4426-97FA-41DAD80FFE05}">
      <dgm:prSet/>
      <dgm:spPr/>
      <dgm:t>
        <a:bodyPr/>
        <a:lstStyle/>
        <a:p>
          <a:endParaRPr lang="ru-RU"/>
        </a:p>
      </dgm:t>
    </dgm:pt>
    <dgm:pt modelId="{C07FDA6A-FB13-490D-8596-9C7F621F5184}" type="sibTrans" cxnId="{E5BFCCB3-EB7A-4426-97FA-41DAD80FFE0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8C452C58-9C76-4AE5-842C-5709F93BD67B}">
      <dgm:prSet phldrT="[Текст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riblet"/>
        </a:sp3d>
      </dgm:spPr>
      <dgm:t>
        <a:bodyPr/>
        <a:lstStyle/>
        <a:p>
          <a:r>
            <a:rPr lang="ru-RU" sz="2400" dirty="0" smtClean="0"/>
            <a:t>10</a:t>
          </a:r>
          <a:r>
            <a:rPr lang="ru-RU" sz="3200" dirty="0" smtClean="0"/>
            <a:t> </a:t>
          </a:r>
          <a:r>
            <a:rPr lang="ru-RU" sz="2400" dirty="0" smtClean="0"/>
            <a:t>баллов</a:t>
          </a:r>
          <a:endParaRPr lang="ru-RU" sz="2400" dirty="0"/>
        </a:p>
      </dgm:t>
    </dgm:pt>
    <dgm:pt modelId="{DBC9511F-F214-4333-9A9C-7B3E8D80D032}" type="parTrans" cxnId="{4E55CC84-5F86-4AFE-A610-69CB804DD40B}">
      <dgm:prSet/>
      <dgm:spPr/>
      <dgm:t>
        <a:bodyPr/>
        <a:lstStyle/>
        <a:p>
          <a:endParaRPr lang="ru-RU"/>
        </a:p>
      </dgm:t>
    </dgm:pt>
    <dgm:pt modelId="{21E70408-07B3-4C85-B8D9-4D9BB2C1859B}" type="sibTrans" cxnId="{4E55CC84-5F86-4AFE-A610-69CB804DD40B}">
      <dgm:prSet/>
      <dgm:spPr/>
      <dgm:t>
        <a:bodyPr/>
        <a:lstStyle/>
        <a:p>
          <a:endParaRPr lang="ru-RU"/>
        </a:p>
      </dgm:t>
    </dgm:pt>
    <dgm:pt modelId="{A2B04C78-5A8C-4C2D-A751-222C926302F4}" type="pres">
      <dgm:prSet presAssocID="{82CB27DE-45D5-4567-9057-5F73681B5E7F}" presName="linearFlow" presStyleCnt="0">
        <dgm:presLayoutVars>
          <dgm:dir/>
          <dgm:resizeHandles val="exact"/>
        </dgm:presLayoutVars>
      </dgm:prSet>
      <dgm:spPr/>
    </dgm:pt>
    <dgm:pt modelId="{BB509453-EF1B-4E0F-89DD-DCAFD52E49EE}" type="pres">
      <dgm:prSet presAssocID="{D5A1DF82-58FA-4F62-9E76-FDB3BE0CF480}" presName="node" presStyleLbl="node1" presStyleIdx="0" presStyleCnt="3" custScaleX="274595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9419CC-7E22-4169-AADC-5CC4068FA044}" type="pres">
      <dgm:prSet presAssocID="{677A1B36-39F5-4ED3-A141-76B057C147BB}" presName="spacerL" presStyleCnt="0"/>
      <dgm:spPr/>
    </dgm:pt>
    <dgm:pt modelId="{C525AF87-B917-474B-BC88-C11FC35CC9E8}" type="pres">
      <dgm:prSet presAssocID="{677A1B36-39F5-4ED3-A141-76B057C147BB}" presName="sibTrans" presStyleLbl="sibTrans2D1" presStyleIdx="0" presStyleCnt="2" custAng="10594455"/>
      <dgm:spPr>
        <a:prstGeom prst="chevron">
          <a:avLst/>
        </a:prstGeom>
      </dgm:spPr>
      <dgm:t>
        <a:bodyPr/>
        <a:lstStyle/>
        <a:p>
          <a:endParaRPr lang="ru-RU"/>
        </a:p>
      </dgm:t>
    </dgm:pt>
    <dgm:pt modelId="{CFA71CDD-CE5D-46B2-B2C3-83FF33762355}" type="pres">
      <dgm:prSet presAssocID="{677A1B36-39F5-4ED3-A141-76B057C147BB}" presName="spacerR" presStyleCnt="0"/>
      <dgm:spPr/>
    </dgm:pt>
    <dgm:pt modelId="{3BDDCD9C-9528-4B81-B4A5-AB58BDA15357}" type="pres">
      <dgm:prSet presAssocID="{43C93C2D-9C0A-4770-8A66-475B55C589DF}" presName="node" presStyleLbl="node1" presStyleIdx="1" presStyleCnt="3" custScaleX="301294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5F55F6-AEF1-4862-805C-BC2727F2D507}" type="pres">
      <dgm:prSet presAssocID="{C07FDA6A-FB13-490D-8596-9C7F621F5184}" presName="spacerL" presStyleCnt="0"/>
      <dgm:spPr/>
    </dgm:pt>
    <dgm:pt modelId="{66625719-984F-45DB-B568-D74D7D184743}" type="pres">
      <dgm:prSet presAssocID="{C07FDA6A-FB13-490D-8596-9C7F621F5184}" presName="sibTrans" presStyleLbl="sibTrans2D1" presStyleIdx="1" presStyleCnt="2"/>
      <dgm:spPr>
        <a:prstGeom prst="notchedRightArrow">
          <a:avLst/>
        </a:prstGeom>
      </dgm:spPr>
      <dgm:t>
        <a:bodyPr/>
        <a:lstStyle/>
        <a:p>
          <a:endParaRPr lang="ru-RU"/>
        </a:p>
      </dgm:t>
    </dgm:pt>
    <dgm:pt modelId="{4E4D7D4C-F876-47E0-AD91-58D45636EA4E}" type="pres">
      <dgm:prSet presAssocID="{C07FDA6A-FB13-490D-8596-9C7F621F5184}" presName="spacerR" presStyleCnt="0"/>
      <dgm:spPr/>
    </dgm:pt>
    <dgm:pt modelId="{5D0D8040-3072-4791-A4C6-B2C2442586DD}" type="pres">
      <dgm:prSet presAssocID="{8C452C58-9C76-4AE5-842C-5709F93BD67B}" presName="node" presStyleLbl="node1" presStyleIdx="2" presStyleCnt="3" custScaleX="274595" custScaleY="1200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D3F8CB-B651-4380-9E59-90F9FCABB4E0}" type="presOf" srcId="{D5A1DF82-58FA-4F62-9E76-FDB3BE0CF480}" destId="{BB509453-EF1B-4E0F-89DD-DCAFD52E49EE}" srcOrd="0" destOrd="0" presId="urn:microsoft.com/office/officeart/2005/8/layout/equation1"/>
    <dgm:cxn modelId="{E91C2312-61A0-47F2-8F06-5377A55D455E}" type="presOf" srcId="{8C452C58-9C76-4AE5-842C-5709F93BD67B}" destId="{5D0D8040-3072-4791-A4C6-B2C2442586DD}" srcOrd="0" destOrd="0" presId="urn:microsoft.com/office/officeart/2005/8/layout/equation1"/>
    <dgm:cxn modelId="{9B1FB8A0-564C-4C20-81D4-243A7EC77E75}" srcId="{82CB27DE-45D5-4567-9057-5F73681B5E7F}" destId="{D5A1DF82-58FA-4F62-9E76-FDB3BE0CF480}" srcOrd="0" destOrd="0" parTransId="{307C783F-9683-4FB1-BF7C-35D7F721558B}" sibTransId="{677A1B36-39F5-4ED3-A141-76B057C147BB}"/>
    <dgm:cxn modelId="{B45CEB2E-E38A-4852-9F68-A8BF631C65DA}" type="presOf" srcId="{82CB27DE-45D5-4567-9057-5F73681B5E7F}" destId="{A2B04C78-5A8C-4C2D-A751-222C926302F4}" srcOrd="0" destOrd="0" presId="urn:microsoft.com/office/officeart/2005/8/layout/equation1"/>
    <dgm:cxn modelId="{4FE26346-48ED-42A3-BE69-BB96B0C4F4EE}" type="presOf" srcId="{43C93C2D-9C0A-4770-8A66-475B55C589DF}" destId="{3BDDCD9C-9528-4B81-B4A5-AB58BDA15357}" srcOrd="0" destOrd="0" presId="urn:microsoft.com/office/officeart/2005/8/layout/equation1"/>
    <dgm:cxn modelId="{574DBAEA-7038-4BD1-815E-0A9C8A4BC053}" type="presOf" srcId="{677A1B36-39F5-4ED3-A141-76B057C147BB}" destId="{C525AF87-B917-474B-BC88-C11FC35CC9E8}" srcOrd="0" destOrd="0" presId="urn:microsoft.com/office/officeart/2005/8/layout/equation1"/>
    <dgm:cxn modelId="{E5BFCCB3-EB7A-4426-97FA-41DAD80FFE05}" srcId="{82CB27DE-45D5-4567-9057-5F73681B5E7F}" destId="{43C93C2D-9C0A-4770-8A66-475B55C589DF}" srcOrd="1" destOrd="0" parTransId="{4A11647E-270F-4137-9175-E4791BB87E6C}" sibTransId="{C07FDA6A-FB13-490D-8596-9C7F621F5184}"/>
    <dgm:cxn modelId="{B278417B-B07E-4820-BB19-45A2C3D05680}" type="presOf" srcId="{C07FDA6A-FB13-490D-8596-9C7F621F5184}" destId="{66625719-984F-45DB-B568-D74D7D184743}" srcOrd="0" destOrd="0" presId="urn:microsoft.com/office/officeart/2005/8/layout/equation1"/>
    <dgm:cxn modelId="{4E55CC84-5F86-4AFE-A610-69CB804DD40B}" srcId="{82CB27DE-45D5-4567-9057-5F73681B5E7F}" destId="{8C452C58-9C76-4AE5-842C-5709F93BD67B}" srcOrd="2" destOrd="0" parTransId="{DBC9511F-F214-4333-9A9C-7B3E8D80D032}" sibTransId="{21E70408-07B3-4C85-B8D9-4D9BB2C1859B}"/>
    <dgm:cxn modelId="{D341CBBE-371D-4A26-9738-AB073320D877}" type="presParOf" srcId="{A2B04C78-5A8C-4C2D-A751-222C926302F4}" destId="{BB509453-EF1B-4E0F-89DD-DCAFD52E49EE}" srcOrd="0" destOrd="0" presId="urn:microsoft.com/office/officeart/2005/8/layout/equation1"/>
    <dgm:cxn modelId="{4E438102-78BC-4D91-A21C-3C562743E819}" type="presParOf" srcId="{A2B04C78-5A8C-4C2D-A751-222C926302F4}" destId="{389419CC-7E22-4169-AADC-5CC4068FA044}" srcOrd="1" destOrd="0" presId="urn:microsoft.com/office/officeart/2005/8/layout/equation1"/>
    <dgm:cxn modelId="{58DA3E27-2AC2-4CC1-92EE-E12532909D5D}" type="presParOf" srcId="{A2B04C78-5A8C-4C2D-A751-222C926302F4}" destId="{C525AF87-B917-474B-BC88-C11FC35CC9E8}" srcOrd="2" destOrd="0" presId="urn:microsoft.com/office/officeart/2005/8/layout/equation1"/>
    <dgm:cxn modelId="{9E5EB6B5-0AA5-42F8-AF0B-D530DB84DF38}" type="presParOf" srcId="{A2B04C78-5A8C-4C2D-A751-222C926302F4}" destId="{CFA71CDD-CE5D-46B2-B2C3-83FF33762355}" srcOrd="3" destOrd="0" presId="urn:microsoft.com/office/officeart/2005/8/layout/equation1"/>
    <dgm:cxn modelId="{37281F8D-61AD-4753-B5B2-3FBC4DBC42AD}" type="presParOf" srcId="{A2B04C78-5A8C-4C2D-A751-222C926302F4}" destId="{3BDDCD9C-9528-4B81-B4A5-AB58BDA15357}" srcOrd="4" destOrd="0" presId="urn:microsoft.com/office/officeart/2005/8/layout/equation1"/>
    <dgm:cxn modelId="{A1DFBD6B-9D0B-4AC6-B034-5919554CBC83}" type="presParOf" srcId="{A2B04C78-5A8C-4C2D-A751-222C926302F4}" destId="{0A5F55F6-AEF1-4862-805C-BC2727F2D507}" srcOrd="5" destOrd="0" presId="urn:microsoft.com/office/officeart/2005/8/layout/equation1"/>
    <dgm:cxn modelId="{FBAC4B78-648D-4E12-BA91-2465F9BB7CBF}" type="presParOf" srcId="{A2B04C78-5A8C-4C2D-A751-222C926302F4}" destId="{66625719-984F-45DB-B568-D74D7D184743}" srcOrd="6" destOrd="0" presId="urn:microsoft.com/office/officeart/2005/8/layout/equation1"/>
    <dgm:cxn modelId="{D071BB87-965C-4C6F-9E62-0382355D6486}" type="presParOf" srcId="{A2B04C78-5A8C-4C2D-A751-222C926302F4}" destId="{4E4D7D4C-F876-47E0-AD91-58D45636EA4E}" srcOrd="7" destOrd="0" presId="urn:microsoft.com/office/officeart/2005/8/layout/equation1"/>
    <dgm:cxn modelId="{D71EF05B-AF68-45EA-AFA1-16C238B74ED5}" type="presParOf" srcId="{A2B04C78-5A8C-4C2D-A751-222C926302F4}" destId="{5D0D8040-3072-4791-A4C6-B2C2442586DD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2CB27DE-45D5-4567-9057-5F73681B5E7F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D5A1DF82-58FA-4F62-9E76-FDB3BE0CF480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2400" dirty="0" smtClean="0"/>
            <a:t>Казённые учреждения</a:t>
          </a:r>
          <a:endParaRPr lang="ru-RU" sz="2400" dirty="0"/>
        </a:p>
      </dgm:t>
    </dgm:pt>
    <dgm:pt modelId="{307C783F-9683-4FB1-BF7C-35D7F721558B}" type="parTrans" cxnId="{9B1FB8A0-564C-4C20-81D4-243A7EC77E75}">
      <dgm:prSet/>
      <dgm:spPr/>
      <dgm:t>
        <a:bodyPr/>
        <a:lstStyle/>
        <a:p>
          <a:endParaRPr lang="ru-RU"/>
        </a:p>
      </dgm:t>
    </dgm:pt>
    <dgm:pt modelId="{677A1B36-39F5-4ED3-A141-76B057C147BB}" type="sibTrans" cxnId="{9B1FB8A0-564C-4C20-81D4-243A7EC77E7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 dirty="0"/>
        </a:p>
      </dgm:t>
    </dgm:pt>
    <dgm:pt modelId="{8C452C58-9C76-4AE5-842C-5709F93BD67B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3200" dirty="0" smtClean="0"/>
            <a:t>5 </a:t>
          </a:r>
          <a:r>
            <a:rPr lang="ru-RU" sz="2400" dirty="0" smtClean="0"/>
            <a:t>баллов</a:t>
          </a:r>
          <a:endParaRPr lang="ru-RU" sz="2400" dirty="0"/>
        </a:p>
      </dgm:t>
    </dgm:pt>
    <dgm:pt modelId="{DBC9511F-F214-4333-9A9C-7B3E8D80D032}" type="parTrans" cxnId="{4E55CC84-5F86-4AFE-A610-69CB804DD40B}">
      <dgm:prSet/>
      <dgm:spPr/>
      <dgm:t>
        <a:bodyPr/>
        <a:lstStyle/>
        <a:p>
          <a:endParaRPr lang="ru-RU"/>
        </a:p>
      </dgm:t>
    </dgm:pt>
    <dgm:pt modelId="{21E70408-07B3-4C85-B8D9-4D9BB2C1859B}" type="sibTrans" cxnId="{4E55CC84-5F86-4AFE-A610-69CB804DD40B}">
      <dgm:prSet/>
      <dgm:spPr/>
      <dgm:t>
        <a:bodyPr/>
        <a:lstStyle/>
        <a:p>
          <a:endParaRPr lang="ru-RU"/>
        </a:p>
      </dgm:t>
    </dgm:pt>
    <dgm:pt modelId="{A2B04C78-5A8C-4C2D-A751-222C926302F4}" type="pres">
      <dgm:prSet presAssocID="{82CB27DE-45D5-4567-9057-5F73681B5E7F}" presName="linearFlow" presStyleCnt="0">
        <dgm:presLayoutVars>
          <dgm:dir/>
          <dgm:resizeHandles val="exact"/>
        </dgm:presLayoutVars>
      </dgm:prSet>
      <dgm:spPr/>
    </dgm:pt>
    <dgm:pt modelId="{BB509453-EF1B-4E0F-89DD-DCAFD52E49EE}" type="pres">
      <dgm:prSet presAssocID="{D5A1DF82-58FA-4F62-9E76-FDB3BE0CF480}" presName="node" presStyleLbl="node1" presStyleIdx="0" presStyleCnt="2" custScaleX="327306" custScaleY="120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9419CC-7E22-4169-AADC-5CC4068FA044}" type="pres">
      <dgm:prSet presAssocID="{677A1B36-39F5-4ED3-A141-76B057C147BB}" presName="spacerL" presStyleCnt="0"/>
      <dgm:spPr/>
    </dgm:pt>
    <dgm:pt modelId="{C525AF87-B917-474B-BC88-C11FC35CC9E8}" type="pres">
      <dgm:prSet presAssocID="{677A1B36-39F5-4ED3-A141-76B057C147BB}" presName="sibTrans" presStyleLbl="sibTrans2D1" presStyleIdx="0" presStyleCnt="1" custAng="0"/>
      <dgm:spPr>
        <a:prstGeom prst="notchedRightArrow">
          <a:avLst/>
        </a:prstGeom>
      </dgm:spPr>
      <dgm:t>
        <a:bodyPr/>
        <a:lstStyle/>
        <a:p>
          <a:endParaRPr lang="ru-RU"/>
        </a:p>
      </dgm:t>
    </dgm:pt>
    <dgm:pt modelId="{CFA71CDD-CE5D-46B2-B2C3-83FF33762355}" type="pres">
      <dgm:prSet presAssocID="{677A1B36-39F5-4ED3-A141-76B057C147BB}" presName="spacerR" presStyleCnt="0"/>
      <dgm:spPr/>
    </dgm:pt>
    <dgm:pt modelId="{5D0D8040-3072-4791-A4C6-B2C2442586DD}" type="pres">
      <dgm:prSet presAssocID="{8C452C58-9C76-4AE5-842C-5709F93BD67B}" presName="node" presStyleLbl="node1" presStyleIdx="1" presStyleCnt="2" custScaleX="302885" custScaleY="120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372CD0-6A0B-42C7-A6CD-D109DA0D5BA2}" type="presOf" srcId="{82CB27DE-45D5-4567-9057-5F73681B5E7F}" destId="{A2B04C78-5A8C-4C2D-A751-222C926302F4}" srcOrd="0" destOrd="0" presId="urn:microsoft.com/office/officeart/2005/8/layout/equation1"/>
    <dgm:cxn modelId="{F1EDB383-8F85-488D-8552-5BAA3A7126A3}" type="presOf" srcId="{8C452C58-9C76-4AE5-842C-5709F93BD67B}" destId="{5D0D8040-3072-4791-A4C6-B2C2442586DD}" srcOrd="0" destOrd="0" presId="urn:microsoft.com/office/officeart/2005/8/layout/equation1"/>
    <dgm:cxn modelId="{9B1FB8A0-564C-4C20-81D4-243A7EC77E75}" srcId="{82CB27DE-45D5-4567-9057-5F73681B5E7F}" destId="{D5A1DF82-58FA-4F62-9E76-FDB3BE0CF480}" srcOrd="0" destOrd="0" parTransId="{307C783F-9683-4FB1-BF7C-35D7F721558B}" sibTransId="{677A1B36-39F5-4ED3-A141-76B057C147BB}"/>
    <dgm:cxn modelId="{4E55CC84-5F86-4AFE-A610-69CB804DD40B}" srcId="{82CB27DE-45D5-4567-9057-5F73681B5E7F}" destId="{8C452C58-9C76-4AE5-842C-5709F93BD67B}" srcOrd="1" destOrd="0" parTransId="{DBC9511F-F214-4333-9A9C-7B3E8D80D032}" sibTransId="{21E70408-07B3-4C85-B8D9-4D9BB2C1859B}"/>
    <dgm:cxn modelId="{4B9013CA-7D38-419F-A6B4-7062C552BE72}" type="presOf" srcId="{D5A1DF82-58FA-4F62-9E76-FDB3BE0CF480}" destId="{BB509453-EF1B-4E0F-89DD-DCAFD52E49EE}" srcOrd="0" destOrd="0" presId="urn:microsoft.com/office/officeart/2005/8/layout/equation1"/>
    <dgm:cxn modelId="{1ED7C137-DC07-4D2E-9130-80F873DCDEE7}" type="presOf" srcId="{677A1B36-39F5-4ED3-A141-76B057C147BB}" destId="{C525AF87-B917-474B-BC88-C11FC35CC9E8}" srcOrd="0" destOrd="0" presId="urn:microsoft.com/office/officeart/2005/8/layout/equation1"/>
    <dgm:cxn modelId="{B2B500AC-02A8-4564-A709-6EC73C71D89E}" type="presParOf" srcId="{A2B04C78-5A8C-4C2D-A751-222C926302F4}" destId="{BB509453-EF1B-4E0F-89DD-DCAFD52E49EE}" srcOrd="0" destOrd="0" presId="urn:microsoft.com/office/officeart/2005/8/layout/equation1"/>
    <dgm:cxn modelId="{05186A12-8978-485F-90CE-F6FC30B54481}" type="presParOf" srcId="{A2B04C78-5A8C-4C2D-A751-222C926302F4}" destId="{389419CC-7E22-4169-AADC-5CC4068FA044}" srcOrd="1" destOrd="0" presId="urn:microsoft.com/office/officeart/2005/8/layout/equation1"/>
    <dgm:cxn modelId="{36D096D2-2E8E-488A-86CC-A00D9A5E6494}" type="presParOf" srcId="{A2B04C78-5A8C-4C2D-A751-222C926302F4}" destId="{C525AF87-B917-474B-BC88-C11FC35CC9E8}" srcOrd="2" destOrd="0" presId="urn:microsoft.com/office/officeart/2005/8/layout/equation1"/>
    <dgm:cxn modelId="{A1CF4C69-6815-4FE8-B243-315D10840463}" type="presParOf" srcId="{A2B04C78-5A8C-4C2D-A751-222C926302F4}" destId="{CFA71CDD-CE5D-46B2-B2C3-83FF33762355}" srcOrd="3" destOrd="0" presId="urn:microsoft.com/office/officeart/2005/8/layout/equation1"/>
    <dgm:cxn modelId="{38BEC501-3A0A-4A87-978A-1E8DE7120767}" type="presParOf" srcId="{A2B04C78-5A8C-4C2D-A751-222C926302F4}" destId="{5D0D8040-3072-4791-A4C6-B2C2442586DD}" srcOrd="4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F3F6EBE-0522-4B6A-8A3E-CAA1D4D544FA}" type="doc">
      <dgm:prSet loTypeId="urn:microsoft.com/office/officeart/2005/8/layout/vList3" loCatId="picture" qsTypeId="urn:microsoft.com/office/officeart/2005/8/quickstyle/3d3" qsCatId="3D" csTypeId="urn:microsoft.com/office/officeart/2005/8/colors/accent2_3" csCatId="accent2" phldr="1"/>
      <dgm:spPr/>
    </dgm:pt>
    <dgm:pt modelId="{E93BA886-4E63-43C6-9BE2-182E4E33F3C7}">
      <dgm:prSet phldrT="[Текст]" custT="1"/>
      <dgm:spPr/>
      <dgm:t>
        <a:bodyPr/>
        <a:lstStyle/>
        <a:p>
          <a:r>
            <a:rPr lang="ru-RU" sz="3200" b="1" cap="none" spc="0" smtClean="0">
              <a:ln w="19050"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rPr>
            <a:t>Отсутствуют нарушения ФХД</a:t>
          </a:r>
          <a:endParaRPr lang="ru-RU" sz="3200" b="1" cap="none" spc="0" dirty="0">
            <a:ln w="19050">
              <a:prstDash val="solid"/>
            </a:ln>
            <a:effectLst>
              <a:outerShdw blurRad="50000" dist="50800" dir="7500000" algn="tl">
                <a:srgbClr val="000000">
                  <a:shade val="5000"/>
                  <a:alpha val="35000"/>
                </a:srgbClr>
              </a:outerShdw>
            </a:effectLst>
          </a:endParaRPr>
        </a:p>
      </dgm:t>
    </dgm:pt>
    <dgm:pt modelId="{ACE0CE20-B78D-4009-85AA-5E66B534AB0C}" type="parTrans" cxnId="{E13C41F3-9844-43D1-B2A1-2865053F0F83}">
      <dgm:prSet/>
      <dgm:spPr/>
      <dgm:t>
        <a:bodyPr/>
        <a:lstStyle/>
        <a:p>
          <a:endParaRPr lang="ru-RU"/>
        </a:p>
      </dgm:t>
    </dgm:pt>
    <dgm:pt modelId="{4D0BE456-95BC-4FFB-B86E-E87B1FCE26B4}" type="sibTrans" cxnId="{E13C41F3-9844-43D1-B2A1-2865053F0F83}">
      <dgm:prSet/>
      <dgm:spPr/>
      <dgm:t>
        <a:bodyPr/>
        <a:lstStyle/>
        <a:p>
          <a:endParaRPr lang="ru-RU"/>
        </a:p>
      </dgm:t>
    </dgm:pt>
    <dgm:pt modelId="{18F4718E-0282-4737-8527-570F040B7187}">
      <dgm:prSet phldrT="[Текст]" custT="1"/>
      <dgm:spPr/>
      <dgm:t>
        <a:bodyPr/>
        <a:lstStyle/>
        <a:p>
          <a:r>
            <a:rPr lang="ru-RU" sz="3200" b="1" cap="none" spc="0" smtClean="0">
              <a:ln w="19050"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rPr>
            <a:t>Незначительные нарушения ФХД</a:t>
          </a:r>
          <a:endParaRPr lang="ru-RU" sz="3200" b="1" cap="none" spc="0" dirty="0">
            <a:ln w="19050">
              <a:prstDash val="solid"/>
            </a:ln>
            <a:effectLst>
              <a:outerShdw blurRad="50000" dist="50800" dir="7500000" algn="tl">
                <a:srgbClr val="000000">
                  <a:shade val="5000"/>
                  <a:alpha val="35000"/>
                </a:srgbClr>
              </a:outerShdw>
            </a:effectLst>
          </a:endParaRPr>
        </a:p>
      </dgm:t>
    </dgm:pt>
    <dgm:pt modelId="{0AB1911C-2B52-448D-AEB1-4A252CC3157E}" type="parTrans" cxnId="{665CC11E-E595-4979-99A1-297401B0F8C0}">
      <dgm:prSet/>
      <dgm:spPr/>
      <dgm:t>
        <a:bodyPr/>
        <a:lstStyle/>
        <a:p>
          <a:endParaRPr lang="ru-RU"/>
        </a:p>
      </dgm:t>
    </dgm:pt>
    <dgm:pt modelId="{AB63846F-AA77-4E98-AC70-D7436258FCE5}" type="sibTrans" cxnId="{665CC11E-E595-4979-99A1-297401B0F8C0}">
      <dgm:prSet/>
      <dgm:spPr/>
      <dgm:t>
        <a:bodyPr/>
        <a:lstStyle/>
        <a:p>
          <a:endParaRPr lang="ru-RU"/>
        </a:p>
      </dgm:t>
    </dgm:pt>
    <dgm:pt modelId="{84E5237D-5BFB-4CAC-A382-1329F9F7FC3D}">
      <dgm:prSet phldrT="[Текст]" custT="1"/>
      <dgm:spPr/>
      <dgm:t>
        <a:bodyPr/>
        <a:lstStyle/>
        <a:p>
          <a:r>
            <a:rPr lang="ru-RU" sz="3200" b="1" cap="none" spc="0" dirty="0" smtClean="0">
              <a:ln w="19050"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rPr>
            <a:t>Значительные нарушения ФХД</a:t>
          </a:r>
          <a:endParaRPr lang="ru-RU" sz="3200" b="1" cap="none" spc="0" dirty="0">
            <a:ln w="19050">
              <a:prstDash val="solid"/>
            </a:ln>
            <a:effectLst>
              <a:outerShdw blurRad="50000" dist="50800" dir="7500000" algn="tl">
                <a:srgbClr val="000000">
                  <a:shade val="5000"/>
                  <a:alpha val="35000"/>
                </a:srgbClr>
              </a:outerShdw>
            </a:effectLst>
          </a:endParaRPr>
        </a:p>
      </dgm:t>
    </dgm:pt>
    <dgm:pt modelId="{64F86B63-76EC-42DD-B696-5B39E9DE1CAF}" type="parTrans" cxnId="{58529D6C-40CD-48CA-B0C0-67633DC6FA0B}">
      <dgm:prSet/>
      <dgm:spPr/>
      <dgm:t>
        <a:bodyPr/>
        <a:lstStyle/>
        <a:p>
          <a:endParaRPr lang="ru-RU"/>
        </a:p>
      </dgm:t>
    </dgm:pt>
    <dgm:pt modelId="{F989A92E-91AF-4B48-BAB0-FA500E9D3BFF}" type="sibTrans" cxnId="{58529D6C-40CD-48CA-B0C0-67633DC6FA0B}">
      <dgm:prSet/>
      <dgm:spPr/>
      <dgm:t>
        <a:bodyPr/>
        <a:lstStyle/>
        <a:p>
          <a:endParaRPr lang="ru-RU"/>
        </a:p>
      </dgm:t>
    </dgm:pt>
    <dgm:pt modelId="{0BDA9032-1CAD-4FA2-8E3A-B678F13EF496}" type="pres">
      <dgm:prSet presAssocID="{AF3F6EBE-0522-4B6A-8A3E-CAA1D4D544FA}" presName="linearFlow" presStyleCnt="0">
        <dgm:presLayoutVars>
          <dgm:dir val="rev"/>
          <dgm:resizeHandles val="exact"/>
        </dgm:presLayoutVars>
      </dgm:prSet>
      <dgm:spPr/>
    </dgm:pt>
    <dgm:pt modelId="{133C67E3-A9D7-434B-A5C0-68903D27526F}" type="pres">
      <dgm:prSet presAssocID="{E93BA886-4E63-43C6-9BE2-182E4E33F3C7}" presName="composite" presStyleCnt="0"/>
      <dgm:spPr/>
    </dgm:pt>
    <dgm:pt modelId="{442D215D-7CBE-4BA4-A915-D90B91357327}" type="pres">
      <dgm:prSet presAssocID="{E93BA886-4E63-43C6-9BE2-182E4E33F3C7}" presName="imgShp" presStyleLbl="fgImgPlace1" presStyleIdx="0" presStyleCnt="3" custLinFactNeighborX="35614" custLinFactNeighborY="577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0DB9D17-8C6A-4CCF-B8CC-A3B80D1B5CDA}" type="pres">
      <dgm:prSet presAssocID="{E93BA886-4E63-43C6-9BE2-182E4E33F3C7}" presName="txShp" presStyleLbl="node1" presStyleIdx="0" presStyleCnt="3" custScaleX="115765" custLinFactNeighborX="-14658" custLinFactNeighborY="176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D57560-A990-4034-93C0-E30354DA9CEF}" type="pres">
      <dgm:prSet presAssocID="{4D0BE456-95BC-4FFB-B86E-E87B1FCE26B4}" presName="spacing" presStyleCnt="0"/>
      <dgm:spPr/>
    </dgm:pt>
    <dgm:pt modelId="{8B60BFF6-36D1-4737-98EF-EF33C7435306}" type="pres">
      <dgm:prSet presAssocID="{18F4718E-0282-4737-8527-570F040B7187}" presName="composite" presStyleCnt="0"/>
      <dgm:spPr/>
    </dgm:pt>
    <dgm:pt modelId="{DFE8620B-612F-4976-A61C-E1939CB9D2C2}" type="pres">
      <dgm:prSet presAssocID="{18F4718E-0282-4737-8527-570F040B7187}" presName="imgShp" presStyleLbl="fgImgPlace1" presStyleIdx="1" presStyleCnt="3" custScaleX="95683" custScaleY="99570" custLinFactNeighborX="35616" custLinFactNeighborY="-6138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CB079186-D553-411D-A4CE-484FB3891FD5}" type="pres">
      <dgm:prSet presAssocID="{18F4718E-0282-4737-8527-570F040B7187}" presName="txShp" presStyleLbl="node1" presStyleIdx="1" presStyleCnt="3" custScaleX="115765" custLinFactNeighborX="-14658" custLinFactNeighborY="57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D56C56-455E-4AF3-A2D1-7EAD83D57FCE}" type="pres">
      <dgm:prSet presAssocID="{AB63846F-AA77-4E98-AC70-D7436258FCE5}" presName="spacing" presStyleCnt="0"/>
      <dgm:spPr/>
    </dgm:pt>
    <dgm:pt modelId="{C9DF8EA0-C26F-430F-86C9-0E60ECD60252}" type="pres">
      <dgm:prSet presAssocID="{84E5237D-5BFB-4CAC-A382-1329F9F7FC3D}" presName="composite" presStyleCnt="0"/>
      <dgm:spPr/>
    </dgm:pt>
    <dgm:pt modelId="{B787B02A-AD8C-4A45-98E5-FD86E3887667}" type="pres">
      <dgm:prSet presAssocID="{84E5237D-5BFB-4CAC-A382-1329F9F7FC3D}" presName="imgShp" presStyleLbl="fgImgPlace1" presStyleIdx="2" presStyleCnt="3" custLinFactNeighborX="35614" custLinFactNeighborY="-577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87B2F192-1A55-4A9A-8893-C758A472A3F6}" type="pres">
      <dgm:prSet presAssocID="{84E5237D-5BFB-4CAC-A382-1329F9F7FC3D}" presName="txShp" presStyleLbl="node1" presStyleIdx="2" presStyleCnt="3" custScaleX="115765" custLinFactNeighborX="-14658" custLinFactNeighborY="119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529D6C-40CD-48CA-B0C0-67633DC6FA0B}" srcId="{AF3F6EBE-0522-4B6A-8A3E-CAA1D4D544FA}" destId="{84E5237D-5BFB-4CAC-A382-1329F9F7FC3D}" srcOrd="2" destOrd="0" parTransId="{64F86B63-76EC-42DD-B696-5B39E9DE1CAF}" sibTransId="{F989A92E-91AF-4B48-BAB0-FA500E9D3BFF}"/>
    <dgm:cxn modelId="{E13C41F3-9844-43D1-B2A1-2865053F0F83}" srcId="{AF3F6EBE-0522-4B6A-8A3E-CAA1D4D544FA}" destId="{E93BA886-4E63-43C6-9BE2-182E4E33F3C7}" srcOrd="0" destOrd="0" parTransId="{ACE0CE20-B78D-4009-85AA-5E66B534AB0C}" sibTransId="{4D0BE456-95BC-4FFB-B86E-E87B1FCE26B4}"/>
    <dgm:cxn modelId="{665CC11E-E595-4979-99A1-297401B0F8C0}" srcId="{AF3F6EBE-0522-4B6A-8A3E-CAA1D4D544FA}" destId="{18F4718E-0282-4737-8527-570F040B7187}" srcOrd="1" destOrd="0" parTransId="{0AB1911C-2B52-448D-AEB1-4A252CC3157E}" sibTransId="{AB63846F-AA77-4E98-AC70-D7436258FCE5}"/>
    <dgm:cxn modelId="{95BB7CE4-32CD-4049-BE5A-87F32070B082}" type="presOf" srcId="{E93BA886-4E63-43C6-9BE2-182E4E33F3C7}" destId="{A0DB9D17-8C6A-4CCF-B8CC-A3B80D1B5CDA}" srcOrd="0" destOrd="0" presId="urn:microsoft.com/office/officeart/2005/8/layout/vList3"/>
    <dgm:cxn modelId="{3EFA9EC0-9383-419C-B878-3873F4F968D8}" type="presOf" srcId="{84E5237D-5BFB-4CAC-A382-1329F9F7FC3D}" destId="{87B2F192-1A55-4A9A-8893-C758A472A3F6}" srcOrd="0" destOrd="0" presId="urn:microsoft.com/office/officeart/2005/8/layout/vList3"/>
    <dgm:cxn modelId="{7AAE1814-EEC7-45ED-8514-27497203A452}" type="presOf" srcId="{AF3F6EBE-0522-4B6A-8A3E-CAA1D4D544FA}" destId="{0BDA9032-1CAD-4FA2-8E3A-B678F13EF496}" srcOrd="0" destOrd="0" presId="urn:microsoft.com/office/officeart/2005/8/layout/vList3"/>
    <dgm:cxn modelId="{A449FA6E-BB1D-42BF-973A-89EDE62F2050}" type="presOf" srcId="{18F4718E-0282-4737-8527-570F040B7187}" destId="{CB079186-D553-411D-A4CE-484FB3891FD5}" srcOrd="0" destOrd="0" presId="urn:microsoft.com/office/officeart/2005/8/layout/vList3"/>
    <dgm:cxn modelId="{FF5088B2-8B5C-49F3-81F9-D85DE6554322}" type="presParOf" srcId="{0BDA9032-1CAD-4FA2-8E3A-B678F13EF496}" destId="{133C67E3-A9D7-434B-A5C0-68903D27526F}" srcOrd="0" destOrd="0" presId="urn:microsoft.com/office/officeart/2005/8/layout/vList3"/>
    <dgm:cxn modelId="{75272D43-1C24-46AE-874C-1ED287B0192A}" type="presParOf" srcId="{133C67E3-A9D7-434B-A5C0-68903D27526F}" destId="{442D215D-7CBE-4BA4-A915-D90B91357327}" srcOrd="0" destOrd="0" presId="urn:microsoft.com/office/officeart/2005/8/layout/vList3"/>
    <dgm:cxn modelId="{BA53D3BD-80C4-41BE-A9F2-0CC389A5C8CF}" type="presParOf" srcId="{133C67E3-A9D7-434B-A5C0-68903D27526F}" destId="{A0DB9D17-8C6A-4CCF-B8CC-A3B80D1B5CDA}" srcOrd="1" destOrd="0" presId="urn:microsoft.com/office/officeart/2005/8/layout/vList3"/>
    <dgm:cxn modelId="{8DC75CF0-45B9-46E3-9471-FAE92288DBC3}" type="presParOf" srcId="{0BDA9032-1CAD-4FA2-8E3A-B678F13EF496}" destId="{9FD57560-A990-4034-93C0-E30354DA9CEF}" srcOrd="1" destOrd="0" presId="urn:microsoft.com/office/officeart/2005/8/layout/vList3"/>
    <dgm:cxn modelId="{865A4CA6-EA88-48C2-AAA9-7EEEAB65A332}" type="presParOf" srcId="{0BDA9032-1CAD-4FA2-8E3A-B678F13EF496}" destId="{8B60BFF6-36D1-4737-98EF-EF33C7435306}" srcOrd="2" destOrd="0" presId="urn:microsoft.com/office/officeart/2005/8/layout/vList3"/>
    <dgm:cxn modelId="{1654B560-EA3C-4BEC-A3C4-A9B431F65B01}" type="presParOf" srcId="{8B60BFF6-36D1-4737-98EF-EF33C7435306}" destId="{DFE8620B-612F-4976-A61C-E1939CB9D2C2}" srcOrd="0" destOrd="0" presId="urn:microsoft.com/office/officeart/2005/8/layout/vList3"/>
    <dgm:cxn modelId="{9D0FDCF1-1F4F-47E3-8D4C-DA69F74288C3}" type="presParOf" srcId="{8B60BFF6-36D1-4737-98EF-EF33C7435306}" destId="{CB079186-D553-411D-A4CE-484FB3891FD5}" srcOrd="1" destOrd="0" presId="urn:microsoft.com/office/officeart/2005/8/layout/vList3"/>
    <dgm:cxn modelId="{1B65E14A-2949-45AB-B498-EDF8D34263FB}" type="presParOf" srcId="{0BDA9032-1CAD-4FA2-8E3A-B678F13EF496}" destId="{BED56C56-455E-4AF3-A2D1-7EAD83D57FCE}" srcOrd="3" destOrd="0" presId="urn:microsoft.com/office/officeart/2005/8/layout/vList3"/>
    <dgm:cxn modelId="{32118D74-7C40-419C-9317-91229D2E60BB}" type="presParOf" srcId="{0BDA9032-1CAD-4FA2-8E3A-B678F13EF496}" destId="{C9DF8EA0-C26F-430F-86C9-0E60ECD60252}" srcOrd="4" destOrd="0" presId="urn:microsoft.com/office/officeart/2005/8/layout/vList3"/>
    <dgm:cxn modelId="{679D5EE7-F9EB-424E-94FE-B774C1282336}" type="presParOf" srcId="{C9DF8EA0-C26F-430F-86C9-0E60ECD60252}" destId="{B787B02A-AD8C-4A45-98E5-FD86E3887667}" srcOrd="0" destOrd="0" presId="urn:microsoft.com/office/officeart/2005/8/layout/vList3"/>
    <dgm:cxn modelId="{DE2FEE4E-0F7A-4B2E-883C-4F88FF7AFEF8}" type="presParOf" srcId="{C9DF8EA0-C26F-430F-86C9-0E60ECD60252}" destId="{87B2F192-1A55-4A9A-8893-C758A472A3F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1C24414-07DF-4782-9347-60EFDD494B7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8D1B50-26AC-438D-A036-D4F59F58B96B}">
      <dgm:prSet phldrT="[Текст]" custT="1"/>
      <dgm:spPr>
        <a:solidFill>
          <a:schemeClr val="tx2">
            <a:lumMod val="40000"/>
            <a:lumOff val="60000"/>
          </a:schemeClr>
        </a:solidFill>
        <a:ln>
          <a:solidFill>
            <a:schemeClr val="tx2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3200" dirty="0" smtClean="0"/>
            <a:t>Контроль ФХД учреждения</a:t>
          </a:r>
          <a:endParaRPr lang="ru-RU" sz="3200" dirty="0"/>
        </a:p>
      </dgm:t>
    </dgm:pt>
    <dgm:pt modelId="{EFD96EB1-028E-499C-8BBD-0D88682F11B0}" type="parTrans" cxnId="{A65C4950-F64F-4AC4-A205-8BF26D33087B}">
      <dgm:prSet/>
      <dgm:spPr/>
      <dgm:t>
        <a:bodyPr/>
        <a:lstStyle/>
        <a:p>
          <a:endParaRPr lang="ru-RU"/>
        </a:p>
      </dgm:t>
    </dgm:pt>
    <dgm:pt modelId="{CA08195D-DFA7-46A2-A95C-716F5B485BDB}" type="sibTrans" cxnId="{A65C4950-F64F-4AC4-A205-8BF26D33087B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C799FBC8-7ACB-4EF7-B18B-9821AFCCACD8}">
      <dgm:prSet phldrT="[Текст]" custT="1"/>
      <dgm:spPr>
        <a:solidFill>
          <a:schemeClr val="tx2">
            <a:lumMod val="60000"/>
            <a:lumOff val="40000"/>
          </a:schemeClr>
        </a:solidFill>
        <a:ln>
          <a:solidFill>
            <a:schemeClr val="tx2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200" dirty="0" smtClean="0"/>
            <a:t>Контроль эффективности целевого использования переданного учреждениям республиканского имущества</a:t>
          </a:r>
          <a:endParaRPr lang="ru-RU" sz="2200" dirty="0"/>
        </a:p>
      </dgm:t>
    </dgm:pt>
    <dgm:pt modelId="{1D161E30-C89B-4D26-BB7E-2AC5537C028E}" type="parTrans" cxnId="{DD657DAB-E284-4C5C-B5AF-DDB280F1ABC2}">
      <dgm:prSet/>
      <dgm:spPr/>
      <dgm:t>
        <a:bodyPr/>
        <a:lstStyle/>
        <a:p>
          <a:endParaRPr lang="ru-RU"/>
        </a:p>
      </dgm:t>
    </dgm:pt>
    <dgm:pt modelId="{9FD54432-EBBE-4432-BB01-C1777B767DBE}" type="sibTrans" cxnId="{DD657DAB-E284-4C5C-B5AF-DDB280F1ABC2}">
      <dgm:prSet/>
      <dgm:spPr/>
      <dgm:t>
        <a:bodyPr/>
        <a:lstStyle/>
        <a:p>
          <a:endParaRPr lang="ru-RU"/>
        </a:p>
      </dgm:t>
    </dgm:pt>
    <dgm:pt modelId="{B1FE4C08-0DD1-40B5-9316-D5776EF7E448}" type="pres">
      <dgm:prSet presAssocID="{91C24414-07DF-4782-9347-60EFDD494B7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0AD0993-63C1-41FD-9F63-6132A2D3A81F}" type="pres">
      <dgm:prSet presAssocID="{91C24414-07DF-4782-9347-60EFDD494B7B}" presName="Name1" presStyleCnt="0"/>
      <dgm:spPr/>
    </dgm:pt>
    <dgm:pt modelId="{B8DBE7FB-5B4D-4312-A4B2-0E5ECC33B61A}" type="pres">
      <dgm:prSet presAssocID="{91C24414-07DF-4782-9347-60EFDD494B7B}" presName="cycle" presStyleCnt="0"/>
      <dgm:spPr/>
    </dgm:pt>
    <dgm:pt modelId="{BA8E0A70-1B00-4FF9-BE34-8A6037609BE8}" type="pres">
      <dgm:prSet presAssocID="{91C24414-07DF-4782-9347-60EFDD494B7B}" presName="srcNode" presStyleLbl="node1" presStyleIdx="0" presStyleCnt="2"/>
      <dgm:spPr/>
    </dgm:pt>
    <dgm:pt modelId="{A3197851-2F3C-4DF1-B3CF-3E6A1ACC2106}" type="pres">
      <dgm:prSet presAssocID="{91C24414-07DF-4782-9347-60EFDD494B7B}" presName="conn" presStyleLbl="parChTrans1D2" presStyleIdx="0" presStyleCnt="1"/>
      <dgm:spPr/>
      <dgm:t>
        <a:bodyPr/>
        <a:lstStyle/>
        <a:p>
          <a:endParaRPr lang="ru-RU"/>
        </a:p>
      </dgm:t>
    </dgm:pt>
    <dgm:pt modelId="{3EA49832-4E69-4813-9C26-F01F27F52736}" type="pres">
      <dgm:prSet presAssocID="{91C24414-07DF-4782-9347-60EFDD494B7B}" presName="extraNode" presStyleLbl="node1" presStyleIdx="0" presStyleCnt="2"/>
      <dgm:spPr/>
    </dgm:pt>
    <dgm:pt modelId="{DE2F987B-52EE-4204-A916-003E6396A4C7}" type="pres">
      <dgm:prSet presAssocID="{91C24414-07DF-4782-9347-60EFDD494B7B}" presName="dstNode" presStyleLbl="node1" presStyleIdx="0" presStyleCnt="2"/>
      <dgm:spPr/>
    </dgm:pt>
    <dgm:pt modelId="{383CF607-EA0B-45DB-9DF9-A4BEF77E20EE}" type="pres">
      <dgm:prSet presAssocID="{D98D1B50-26AC-438D-A036-D4F59F58B96B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A229A1-7776-4F7F-9BB3-D2009E3DF9C6}" type="pres">
      <dgm:prSet presAssocID="{D98D1B50-26AC-438D-A036-D4F59F58B96B}" presName="accent_1" presStyleCnt="0"/>
      <dgm:spPr/>
    </dgm:pt>
    <dgm:pt modelId="{BF1047F8-5D29-48F8-8DCF-E87BE2B665DE}" type="pres">
      <dgm:prSet presAssocID="{D98D1B50-26AC-438D-A036-D4F59F58B96B}" presName="accentRepeatNode" presStyleLbl="solidFgAcc1" presStyleIdx="0" presStyleCnt="2" custScaleX="80675" custScaleY="77378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EB62214E-6566-49B1-888C-2B2048A29F72}" type="pres">
      <dgm:prSet presAssocID="{C799FBC8-7ACB-4EF7-B18B-9821AFCCACD8}" presName="text_2" presStyleLbl="node1" presStyleIdx="1" presStyleCnt="2" custLinFactNeighborX="836" custLinFactNeighborY="-3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E093C8-612D-4D19-852F-671F08D37E97}" type="pres">
      <dgm:prSet presAssocID="{C799FBC8-7ACB-4EF7-B18B-9821AFCCACD8}" presName="accent_2" presStyleCnt="0"/>
      <dgm:spPr/>
    </dgm:pt>
    <dgm:pt modelId="{0531EAC8-0D58-44AA-8636-D3ACA16AC063}" type="pres">
      <dgm:prSet presAssocID="{C799FBC8-7ACB-4EF7-B18B-9821AFCCACD8}" presName="accentRepeatNode" presStyleLbl="solidFgAcc1" presStyleIdx="1" presStyleCnt="2" custScaleX="80675" custScaleY="77378"/>
      <dgm:spPr>
        <a:ln>
          <a:solidFill>
            <a:schemeClr val="accent2">
              <a:lumMod val="50000"/>
            </a:schemeClr>
          </a:solidFill>
        </a:ln>
      </dgm:spPr>
    </dgm:pt>
  </dgm:ptLst>
  <dgm:cxnLst>
    <dgm:cxn modelId="{B6A19753-EAA4-4BEF-9002-AA94B24C9062}" type="presOf" srcId="{CA08195D-DFA7-46A2-A95C-716F5B485BDB}" destId="{A3197851-2F3C-4DF1-B3CF-3E6A1ACC2106}" srcOrd="0" destOrd="0" presId="urn:microsoft.com/office/officeart/2008/layout/VerticalCurvedList"/>
    <dgm:cxn modelId="{A65C4950-F64F-4AC4-A205-8BF26D33087B}" srcId="{91C24414-07DF-4782-9347-60EFDD494B7B}" destId="{D98D1B50-26AC-438D-A036-D4F59F58B96B}" srcOrd="0" destOrd="0" parTransId="{EFD96EB1-028E-499C-8BBD-0D88682F11B0}" sibTransId="{CA08195D-DFA7-46A2-A95C-716F5B485BDB}"/>
    <dgm:cxn modelId="{408FD220-13A8-4943-8804-1F88F0BD5406}" type="presOf" srcId="{91C24414-07DF-4782-9347-60EFDD494B7B}" destId="{B1FE4C08-0DD1-40B5-9316-D5776EF7E448}" srcOrd="0" destOrd="0" presId="urn:microsoft.com/office/officeart/2008/layout/VerticalCurvedList"/>
    <dgm:cxn modelId="{DD657DAB-E284-4C5C-B5AF-DDB280F1ABC2}" srcId="{91C24414-07DF-4782-9347-60EFDD494B7B}" destId="{C799FBC8-7ACB-4EF7-B18B-9821AFCCACD8}" srcOrd="1" destOrd="0" parTransId="{1D161E30-C89B-4D26-BB7E-2AC5537C028E}" sibTransId="{9FD54432-EBBE-4432-BB01-C1777B767DBE}"/>
    <dgm:cxn modelId="{E41C1513-2AE1-463A-8AF2-E1634866E1C7}" type="presOf" srcId="{D98D1B50-26AC-438D-A036-D4F59F58B96B}" destId="{383CF607-EA0B-45DB-9DF9-A4BEF77E20EE}" srcOrd="0" destOrd="0" presId="urn:microsoft.com/office/officeart/2008/layout/VerticalCurvedList"/>
    <dgm:cxn modelId="{1D00D07F-0433-4E90-B6CE-8C7E3DA1FE22}" type="presOf" srcId="{C799FBC8-7ACB-4EF7-B18B-9821AFCCACD8}" destId="{EB62214E-6566-49B1-888C-2B2048A29F72}" srcOrd="0" destOrd="0" presId="urn:microsoft.com/office/officeart/2008/layout/VerticalCurvedList"/>
    <dgm:cxn modelId="{35C6529E-0FBE-491C-A203-0CA12427628A}" type="presParOf" srcId="{B1FE4C08-0DD1-40B5-9316-D5776EF7E448}" destId="{C0AD0993-63C1-41FD-9F63-6132A2D3A81F}" srcOrd="0" destOrd="0" presId="urn:microsoft.com/office/officeart/2008/layout/VerticalCurvedList"/>
    <dgm:cxn modelId="{5B7C5B98-926F-4C04-99DD-9EC13BC94549}" type="presParOf" srcId="{C0AD0993-63C1-41FD-9F63-6132A2D3A81F}" destId="{B8DBE7FB-5B4D-4312-A4B2-0E5ECC33B61A}" srcOrd="0" destOrd="0" presId="urn:microsoft.com/office/officeart/2008/layout/VerticalCurvedList"/>
    <dgm:cxn modelId="{8D5B24E0-7AFB-4603-97E9-EA6A69498BF4}" type="presParOf" srcId="{B8DBE7FB-5B4D-4312-A4B2-0E5ECC33B61A}" destId="{BA8E0A70-1B00-4FF9-BE34-8A6037609BE8}" srcOrd="0" destOrd="0" presId="urn:microsoft.com/office/officeart/2008/layout/VerticalCurvedList"/>
    <dgm:cxn modelId="{EF2407E5-A40B-425F-AB7F-A1E10E4771CB}" type="presParOf" srcId="{B8DBE7FB-5B4D-4312-A4B2-0E5ECC33B61A}" destId="{A3197851-2F3C-4DF1-B3CF-3E6A1ACC2106}" srcOrd="1" destOrd="0" presId="urn:microsoft.com/office/officeart/2008/layout/VerticalCurvedList"/>
    <dgm:cxn modelId="{76F96975-3619-44F8-9585-191855363ACF}" type="presParOf" srcId="{B8DBE7FB-5B4D-4312-A4B2-0E5ECC33B61A}" destId="{3EA49832-4E69-4813-9C26-F01F27F52736}" srcOrd="2" destOrd="0" presId="urn:microsoft.com/office/officeart/2008/layout/VerticalCurvedList"/>
    <dgm:cxn modelId="{69FA6FAF-0286-49D9-BD2A-31C2D6B4584F}" type="presParOf" srcId="{B8DBE7FB-5B4D-4312-A4B2-0E5ECC33B61A}" destId="{DE2F987B-52EE-4204-A916-003E6396A4C7}" srcOrd="3" destOrd="0" presId="urn:microsoft.com/office/officeart/2008/layout/VerticalCurvedList"/>
    <dgm:cxn modelId="{585E5B62-6AC8-4BB4-A1B8-ABD73470C348}" type="presParOf" srcId="{C0AD0993-63C1-41FD-9F63-6132A2D3A81F}" destId="{383CF607-EA0B-45DB-9DF9-A4BEF77E20EE}" srcOrd="1" destOrd="0" presId="urn:microsoft.com/office/officeart/2008/layout/VerticalCurvedList"/>
    <dgm:cxn modelId="{5E0769E9-9BA9-46E9-9578-736C283259F4}" type="presParOf" srcId="{C0AD0993-63C1-41FD-9F63-6132A2D3A81F}" destId="{B4A229A1-7776-4F7F-9BB3-D2009E3DF9C6}" srcOrd="2" destOrd="0" presId="urn:microsoft.com/office/officeart/2008/layout/VerticalCurvedList"/>
    <dgm:cxn modelId="{44B2A3A0-39FF-4112-91B6-AB41C63168A8}" type="presParOf" srcId="{B4A229A1-7776-4F7F-9BB3-D2009E3DF9C6}" destId="{BF1047F8-5D29-48F8-8DCF-E87BE2B665DE}" srcOrd="0" destOrd="0" presId="urn:microsoft.com/office/officeart/2008/layout/VerticalCurvedList"/>
    <dgm:cxn modelId="{78C8270E-E9C4-4846-AA98-21E7B88F5188}" type="presParOf" srcId="{C0AD0993-63C1-41FD-9F63-6132A2D3A81F}" destId="{EB62214E-6566-49B1-888C-2B2048A29F72}" srcOrd="3" destOrd="0" presId="urn:microsoft.com/office/officeart/2008/layout/VerticalCurvedList"/>
    <dgm:cxn modelId="{56353DAE-5898-4C16-8C2D-DF5889F5B3F0}" type="presParOf" srcId="{C0AD0993-63C1-41FD-9F63-6132A2D3A81F}" destId="{CAE093C8-612D-4D19-852F-671F08D37E97}" srcOrd="4" destOrd="0" presId="urn:microsoft.com/office/officeart/2008/layout/VerticalCurvedList"/>
    <dgm:cxn modelId="{049A51EF-B5A1-437D-B62D-7DBEB215CA25}" type="presParOf" srcId="{CAE093C8-612D-4D19-852F-671F08D37E97}" destId="{0531EAC8-0D58-44AA-8636-D3ACA16AC06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7F7B4D9-1C75-45FA-BDA6-CBE055019D1D}" type="doc">
      <dgm:prSet loTypeId="urn:microsoft.com/office/officeart/2005/8/layout/radial5" loCatId="cycle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1A45263-5E05-4ACA-B934-BA0F266282AE}">
      <dgm:prSet phldrT="[Текст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ru-RU" sz="2000" dirty="0" smtClean="0">
              <a:solidFill>
                <a:schemeClr val="bg1"/>
              </a:solidFill>
            </a:rPr>
            <a:t>Задачи</a:t>
          </a:r>
          <a:br>
            <a:rPr lang="ru-RU" sz="2000" dirty="0" smtClean="0">
              <a:solidFill>
                <a:schemeClr val="bg1"/>
              </a:solidFill>
            </a:rPr>
          </a:br>
          <a:r>
            <a:rPr lang="ru-RU" sz="2000" dirty="0" smtClean="0">
              <a:solidFill>
                <a:schemeClr val="bg1"/>
              </a:solidFill>
            </a:rPr>
            <a:t>БК</a:t>
          </a:r>
          <a:endParaRPr lang="ru-RU" sz="2000" dirty="0">
            <a:solidFill>
              <a:schemeClr val="bg1"/>
            </a:solidFill>
          </a:endParaRPr>
        </a:p>
      </dgm:t>
    </dgm:pt>
    <dgm:pt modelId="{1F12FA79-00AE-4F28-AF55-261A2CE5CDB4}" type="parTrans" cxnId="{FB2414B5-2FEB-4A78-95E7-A1CE5944C7FB}">
      <dgm:prSet/>
      <dgm:spPr/>
      <dgm:t>
        <a:bodyPr/>
        <a:lstStyle/>
        <a:p>
          <a:endParaRPr lang="ru-RU"/>
        </a:p>
      </dgm:t>
    </dgm:pt>
    <dgm:pt modelId="{3844D5F1-CDA5-420E-92A3-AEE873D56988}" type="sibTrans" cxnId="{FB2414B5-2FEB-4A78-95E7-A1CE5944C7FB}">
      <dgm:prSet/>
      <dgm:spPr/>
      <dgm:t>
        <a:bodyPr/>
        <a:lstStyle/>
        <a:p>
          <a:endParaRPr lang="ru-RU"/>
        </a:p>
      </dgm:t>
    </dgm:pt>
    <dgm:pt modelId="{8FB20B4F-67CC-4817-A60B-5BA8AAD06B76}">
      <dgm:prSet phldrT="[Текст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>
                  <a:lumMod val="20000"/>
                  <a:lumOff val="80000"/>
                </a:schemeClr>
              </a:solidFill>
            </a:rPr>
            <a:t>Оценка результатов ФХД в соответствии с уставной деятельностью</a:t>
          </a:r>
          <a:endParaRPr lang="ru-RU" sz="1400" dirty="0">
            <a:solidFill>
              <a:schemeClr val="tx1">
                <a:lumMod val="20000"/>
                <a:lumOff val="80000"/>
              </a:schemeClr>
            </a:solidFill>
          </a:endParaRPr>
        </a:p>
      </dgm:t>
    </dgm:pt>
    <dgm:pt modelId="{9D9E03C1-55FD-457A-99A3-6B4FC282EADF}" type="parTrans" cxnId="{264FF1C1-DCBD-4E82-9361-0CC751B2CC15}">
      <dgm:prSet/>
      <dgm:spPr/>
      <dgm:t>
        <a:bodyPr/>
        <a:lstStyle/>
        <a:p>
          <a:endParaRPr lang="ru-RU"/>
        </a:p>
      </dgm:t>
    </dgm:pt>
    <dgm:pt modelId="{6F51F475-5738-4FCA-A683-644517C346CE}" type="sibTrans" cxnId="{264FF1C1-DCBD-4E82-9361-0CC751B2CC15}">
      <dgm:prSet/>
      <dgm:spPr/>
      <dgm:t>
        <a:bodyPr/>
        <a:lstStyle/>
        <a:p>
          <a:endParaRPr lang="ru-RU"/>
        </a:p>
      </dgm:t>
    </dgm:pt>
    <dgm:pt modelId="{B770958D-5543-4587-9398-98897E98411C}">
      <dgm:prSet phldrT="[Текст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>
                  <a:lumMod val="50000"/>
                </a:schemeClr>
              </a:solidFill>
            </a:rPr>
            <a:t>Обоснованность расчетов потребности, своевременность расчетов с ИМНС и внебюдж. фондами</a:t>
          </a:r>
          <a:endParaRPr lang="ru-RU" sz="1400" dirty="0">
            <a:solidFill>
              <a:schemeClr val="tx1">
                <a:lumMod val="50000"/>
              </a:schemeClr>
            </a:solidFill>
          </a:endParaRPr>
        </a:p>
      </dgm:t>
    </dgm:pt>
    <dgm:pt modelId="{FC9C80FD-BC70-40B3-B1FA-C14F48081D59}" type="parTrans" cxnId="{398CED21-763A-40AA-99D5-AEDC96566123}">
      <dgm:prSet/>
      <dgm:spPr/>
      <dgm:t>
        <a:bodyPr/>
        <a:lstStyle/>
        <a:p>
          <a:endParaRPr lang="ru-RU"/>
        </a:p>
      </dgm:t>
    </dgm:pt>
    <dgm:pt modelId="{0EAB3201-8398-4ECE-B7BD-29EBE16064A4}" type="sibTrans" cxnId="{398CED21-763A-40AA-99D5-AEDC96566123}">
      <dgm:prSet/>
      <dgm:spPr/>
      <dgm:t>
        <a:bodyPr/>
        <a:lstStyle/>
        <a:p>
          <a:endParaRPr lang="ru-RU"/>
        </a:p>
      </dgm:t>
    </dgm:pt>
    <dgm:pt modelId="{6CBA329A-07B5-4258-9C96-908BB1319915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>
                  <a:lumMod val="50000"/>
                </a:schemeClr>
              </a:solidFill>
            </a:rPr>
            <a:t>Анализ  формирования  финансовых    результатов  деятельности   и   их   распределения</a:t>
          </a:r>
          <a:endParaRPr lang="ru-RU" sz="1400" dirty="0">
            <a:solidFill>
              <a:schemeClr val="tx1">
                <a:lumMod val="50000"/>
              </a:schemeClr>
            </a:solidFill>
          </a:endParaRPr>
        </a:p>
      </dgm:t>
    </dgm:pt>
    <dgm:pt modelId="{D8B10E58-9FE1-48CC-A403-64BB6295060D}" type="parTrans" cxnId="{F9C91360-6FE5-458F-9CE1-F71AA29EC025}">
      <dgm:prSet/>
      <dgm:spPr/>
      <dgm:t>
        <a:bodyPr/>
        <a:lstStyle/>
        <a:p>
          <a:endParaRPr lang="ru-RU"/>
        </a:p>
      </dgm:t>
    </dgm:pt>
    <dgm:pt modelId="{EB7FF230-495C-424E-95A4-D0A82246EE24}" type="sibTrans" cxnId="{F9C91360-6FE5-458F-9CE1-F71AA29EC025}">
      <dgm:prSet/>
      <dgm:spPr/>
      <dgm:t>
        <a:bodyPr/>
        <a:lstStyle/>
        <a:p>
          <a:endParaRPr lang="ru-RU"/>
        </a:p>
      </dgm:t>
    </dgm:pt>
    <dgm:pt modelId="{0EE316E4-3C47-482C-9EB9-67D106D86E85}">
      <dgm:prSet phldrT="[Текст]" custT="1"/>
      <dgm:spPr>
        <a:solidFill>
          <a:srgbClr val="79DDB0"/>
        </a:solidFill>
      </dgm:spPr>
      <dgm:t>
        <a:bodyPr/>
        <a:lstStyle/>
        <a:p>
          <a:r>
            <a:rPr lang="ru-RU" sz="1400" dirty="0" smtClean="0">
              <a:solidFill>
                <a:schemeClr val="tx1">
                  <a:lumMod val="50000"/>
                </a:schemeClr>
              </a:solidFill>
            </a:rPr>
            <a:t>Контроль движения имеющегося имущества и использование трудовых ресурсов</a:t>
          </a:r>
          <a:endParaRPr lang="ru-RU" sz="1400" dirty="0">
            <a:solidFill>
              <a:schemeClr val="tx1">
                <a:lumMod val="50000"/>
              </a:schemeClr>
            </a:solidFill>
          </a:endParaRPr>
        </a:p>
      </dgm:t>
    </dgm:pt>
    <dgm:pt modelId="{0D84EEE4-FBC6-4116-8701-85BA715D3350}" type="parTrans" cxnId="{AF3BD9C8-764F-4B62-8F99-7BA7CF0B3E08}">
      <dgm:prSet/>
      <dgm:spPr/>
      <dgm:t>
        <a:bodyPr/>
        <a:lstStyle/>
        <a:p>
          <a:endParaRPr lang="ru-RU"/>
        </a:p>
      </dgm:t>
    </dgm:pt>
    <dgm:pt modelId="{ED77C3C5-E442-412B-AA31-19578745441E}" type="sibTrans" cxnId="{AF3BD9C8-764F-4B62-8F99-7BA7CF0B3E08}">
      <dgm:prSet/>
      <dgm:spPr/>
      <dgm:t>
        <a:bodyPr/>
        <a:lstStyle/>
        <a:p>
          <a:endParaRPr lang="ru-RU"/>
        </a:p>
      </dgm:t>
    </dgm:pt>
    <dgm:pt modelId="{4B2FD133-6CB3-4565-B2A4-7D4EB8816EAA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>
                  <a:lumMod val="50000"/>
                </a:schemeClr>
              </a:solidFill>
            </a:rPr>
            <a:t>Оценка итогов деятельности подведомственных учреждений</a:t>
          </a:r>
          <a:endParaRPr lang="ru-RU" sz="1400" dirty="0">
            <a:solidFill>
              <a:schemeClr val="tx1">
                <a:lumMod val="50000"/>
              </a:schemeClr>
            </a:solidFill>
          </a:endParaRPr>
        </a:p>
      </dgm:t>
    </dgm:pt>
    <dgm:pt modelId="{64C822E6-0A84-4D05-B6C6-207C90D8D370}" type="parTrans" cxnId="{45B80CBC-50AE-4588-B22D-302AE7B5B88B}">
      <dgm:prSet/>
      <dgm:spPr/>
      <dgm:t>
        <a:bodyPr/>
        <a:lstStyle/>
        <a:p>
          <a:endParaRPr lang="ru-RU"/>
        </a:p>
      </dgm:t>
    </dgm:pt>
    <dgm:pt modelId="{860B9C1B-E2A7-45A8-9A84-469D71BE89E5}" type="sibTrans" cxnId="{45B80CBC-50AE-4588-B22D-302AE7B5B88B}">
      <dgm:prSet/>
      <dgm:spPr/>
      <dgm:t>
        <a:bodyPr/>
        <a:lstStyle/>
        <a:p>
          <a:endParaRPr lang="ru-RU"/>
        </a:p>
      </dgm:t>
    </dgm:pt>
    <dgm:pt modelId="{9A6CDBB5-4D37-4DE2-B250-6811441A26F9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ru-RU" sz="1200" dirty="0" smtClean="0">
              <a:solidFill>
                <a:schemeClr val="tx1">
                  <a:lumMod val="50000"/>
                </a:schemeClr>
              </a:solidFill>
            </a:rPr>
            <a:t>Предупреждение негативных явлений в ФХД учреждений, определение мер по устранению недостатков и мобилизация внутрихозяйственных резервов</a:t>
          </a:r>
          <a:endParaRPr lang="ru-RU" sz="1200" dirty="0">
            <a:solidFill>
              <a:schemeClr val="tx1">
                <a:lumMod val="50000"/>
              </a:schemeClr>
            </a:solidFill>
          </a:endParaRPr>
        </a:p>
      </dgm:t>
    </dgm:pt>
    <dgm:pt modelId="{E5BA748B-104F-4C4E-BF60-F2561A15783C}" type="parTrans" cxnId="{22B9377F-6AD2-4B85-9FD2-6C930376C4B6}">
      <dgm:prSet/>
      <dgm:spPr/>
      <dgm:t>
        <a:bodyPr/>
        <a:lstStyle/>
        <a:p>
          <a:endParaRPr lang="ru-RU"/>
        </a:p>
      </dgm:t>
    </dgm:pt>
    <dgm:pt modelId="{0AE0FC13-E86F-4837-A187-E207333B422C}" type="sibTrans" cxnId="{22B9377F-6AD2-4B85-9FD2-6C930376C4B6}">
      <dgm:prSet/>
      <dgm:spPr/>
      <dgm:t>
        <a:bodyPr/>
        <a:lstStyle/>
        <a:p>
          <a:endParaRPr lang="ru-RU"/>
        </a:p>
      </dgm:t>
    </dgm:pt>
    <dgm:pt modelId="{403C8380-40C8-4BAD-B0EF-B8A241217631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1400" dirty="0" smtClean="0">
              <a:solidFill>
                <a:schemeClr val="tx1">
                  <a:lumMod val="50000"/>
                </a:schemeClr>
              </a:solidFill>
            </a:rPr>
            <a:t>Рассмотрение результатов ревизий финансово-хозяйственной деятельности учреждений</a:t>
          </a:r>
          <a:endParaRPr lang="ru-RU" sz="1400" dirty="0">
            <a:solidFill>
              <a:schemeClr val="tx1">
                <a:lumMod val="50000"/>
              </a:schemeClr>
            </a:solidFill>
          </a:endParaRPr>
        </a:p>
      </dgm:t>
    </dgm:pt>
    <dgm:pt modelId="{F33667BE-D76F-4998-A06C-DC6428DC0E20}" type="parTrans" cxnId="{1623A2FF-55E8-45D6-B8B6-3396E2546113}">
      <dgm:prSet/>
      <dgm:spPr/>
      <dgm:t>
        <a:bodyPr/>
        <a:lstStyle/>
        <a:p>
          <a:endParaRPr lang="ru-RU"/>
        </a:p>
      </dgm:t>
    </dgm:pt>
    <dgm:pt modelId="{FB250A51-0E62-405B-B6CC-22000AECE027}" type="sibTrans" cxnId="{1623A2FF-55E8-45D6-B8B6-3396E2546113}">
      <dgm:prSet/>
      <dgm:spPr/>
      <dgm:t>
        <a:bodyPr/>
        <a:lstStyle/>
        <a:p>
          <a:endParaRPr lang="ru-RU"/>
        </a:p>
      </dgm:t>
    </dgm:pt>
    <dgm:pt modelId="{187A1EB7-227F-49E5-88E1-C2F9581EA151}" type="pres">
      <dgm:prSet presAssocID="{67F7B4D9-1C75-45FA-BDA6-CBE055019D1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7AC8E4-CF8F-4DD9-9C5E-4AD78D36139A}" type="pres">
      <dgm:prSet presAssocID="{A1A45263-5E05-4ACA-B934-BA0F266282AE}" presName="centerShape" presStyleLbl="node0" presStyleIdx="0" presStyleCnt="1" custScaleX="120239" custScaleY="108806"/>
      <dgm:spPr/>
      <dgm:t>
        <a:bodyPr/>
        <a:lstStyle/>
        <a:p>
          <a:endParaRPr lang="ru-RU"/>
        </a:p>
      </dgm:t>
    </dgm:pt>
    <dgm:pt modelId="{219ED1F1-8129-445C-8A2A-27F97FE25618}" type="pres">
      <dgm:prSet presAssocID="{9D9E03C1-55FD-457A-99A3-6B4FC282EADF}" presName="parTrans" presStyleLbl="sibTrans2D1" presStyleIdx="0" presStyleCnt="7"/>
      <dgm:spPr/>
      <dgm:t>
        <a:bodyPr/>
        <a:lstStyle/>
        <a:p>
          <a:endParaRPr lang="ru-RU"/>
        </a:p>
      </dgm:t>
    </dgm:pt>
    <dgm:pt modelId="{E2E4AA7F-6179-4D41-A3C8-1208758BCF6A}" type="pres">
      <dgm:prSet presAssocID="{9D9E03C1-55FD-457A-99A3-6B4FC282EADF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7A7E15F4-3D7C-46E9-9090-C86A59FF41A3}" type="pres">
      <dgm:prSet presAssocID="{8FB20B4F-67CC-4817-A60B-5BA8AAD06B76}" presName="node" presStyleLbl="node1" presStyleIdx="0" presStyleCnt="7" custScaleX="2127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3E4B2-BE8D-4B4B-9376-19AA3D23CAD1}" type="pres">
      <dgm:prSet presAssocID="{FC9C80FD-BC70-40B3-B1FA-C14F48081D59}" presName="parTrans" presStyleLbl="sibTrans2D1" presStyleIdx="1" presStyleCnt="7"/>
      <dgm:spPr/>
      <dgm:t>
        <a:bodyPr/>
        <a:lstStyle/>
        <a:p>
          <a:endParaRPr lang="ru-RU"/>
        </a:p>
      </dgm:t>
    </dgm:pt>
    <dgm:pt modelId="{FB7E599D-0A9A-40DA-8E15-FD82B5B0B925}" type="pres">
      <dgm:prSet presAssocID="{FC9C80FD-BC70-40B3-B1FA-C14F48081D59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BC227EC6-F899-4F5C-B839-E85BA047BEA2}" type="pres">
      <dgm:prSet presAssocID="{B770958D-5543-4587-9398-98897E98411C}" presName="node" presStyleLbl="node1" presStyleIdx="1" presStyleCnt="7" custScaleX="202043" custScaleY="104348" custRadScaleRad="138118" custRadScaleInc="50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05AB23-E92B-4B42-BA4F-FF8CD034AF1D}" type="pres">
      <dgm:prSet presAssocID="{D8B10E58-9FE1-48CC-A403-64BB6295060D}" presName="parTrans" presStyleLbl="sibTrans2D1" presStyleIdx="2" presStyleCnt="7"/>
      <dgm:spPr/>
      <dgm:t>
        <a:bodyPr/>
        <a:lstStyle/>
        <a:p>
          <a:endParaRPr lang="ru-RU"/>
        </a:p>
      </dgm:t>
    </dgm:pt>
    <dgm:pt modelId="{246E9999-52CF-476E-A5E9-26A8C5618C4C}" type="pres">
      <dgm:prSet presAssocID="{D8B10E58-9FE1-48CC-A403-64BB6295060D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F8B6D128-CEF0-4EF4-8DD4-229809795C84}" type="pres">
      <dgm:prSet presAssocID="{6CBA329A-07B5-4258-9C96-908BB1319915}" presName="node" presStyleLbl="node1" presStyleIdx="2" presStyleCnt="7" custScaleX="200491" custScaleY="107733" custRadScaleRad="124241" custRadScaleInc="-16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ED5221-B8A0-4C5F-A6F9-F57946F12752}" type="pres">
      <dgm:prSet presAssocID="{0D84EEE4-FBC6-4116-8701-85BA715D3350}" presName="parTrans" presStyleLbl="sibTrans2D1" presStyleIdx="3" presStyleCnt="7"/>
      <dgm:spPr/>
      <dgm:t>
        <a:bodyPr/>
        <a:lstStyle/>
        <a:p>
          <a:endParaRPr lang="ru-RU"/>
        </a:p>
      </dgm:t>
    </dgm:pt>
    <dgm:pt modelId="{F25EE80B-F41C-447C-9908-C634F890F63F}" type="pres">
      <dgm:prSet presAssocID="{0D84EEE4-FBC6-4116-8701-85BA715D3350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420237D6-337C-4C44-A876-E55D8950F263}" type="pres">
      <dgm:prSet presAssocID="{0EE316E4-3C47-482C-9EB9-67D106D86E85}" presName="node" presStyleLbl="node1" presStyleIdx="3" presStyleCnt="7" custScaleX="233571" custRadScaleRad="121601" custRadScaleInc="-652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7B1BCE-2EFC-4582-A673-826A413D1335}" type="pres">
      <dgm:prSet presAssocID="{E5BA748B-104F-4C4E-BF60-F2561A15783C}" presName="parTrans" presStyleLbl="sibTrans2D1" presStyleIdx="4" presStyleCnt="7"/>
      <dgm:spPr/>
      <dgm:t>
        <a:bodyPr/>
        <a:lstStyle/>
        <a:p>
          <a:endParaRPr lang="ru-RU"/>
        </a:p>
      </dgm:t>
    </dgm:pt>
    <dgm:pt modelId="{1656F965-5353-4F7A-A2F7-CC85235DD22D}" type="pres">
      <dgm:prSet presAssocID="{E5BA748B-104F-4C4E-BF60-F2561A15783C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9E91F9E4-2D4F-460A-BA12-50A743FE510F}" type="pres">
      <dgm:prSet presAssocID="{9A6CDBB5-4D37-4DE2-B250-6811441A26F9}" presName="node" presStyleLbl="node1" presStyleIdx="4" presStyleCnt="7" custScaleX="243078" custRadScaleRad="122647" custRadScaleInc="638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9AC9EF-6AEC-4C2E-A591-AD13F37120F5}" type="pres">
      <dgm:prSet presAssocID="{F33667BE-D76F-4998-A06C-DC6428DC0E20}" presName="parTrans" presStyleLbl="sibTrans2D1" presStyleIdx="5" presStyleCnt="7"/>
      <dgm:spPr/>
      <dgm:t>
        <a:bodyPr/>
        <a:lstStyle/>
        <a:p>
          <a:endParaRPr lang="ru-RU"/>
        </a:p>
      </dgm:t>
    </dgm:pt>
    <dgm:pt modelId="{C8258A5C-C28C-41F9-8410-315EB6EE7959}" type="pres">
      <dgm:prSet presAssocID="{F33667BE-D76F-4998-A06C-DC6428DC0E20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94AD52C2-FDF6-473B-8A88-5535C945A2E8}" type="pres">
      <dgm:prSet presAssocID="{403C8380-40C8-4BAD-B0EF-B8A241217631}" presName="node" presStyleLbl="node1" presStyleIdx="5" presStyleCnt="7" custScaleX="207051" custScaleY="107735" custRadScaleRad="129592" custRadScaleInc="182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746E16-C643-4801-9A1D-8D8B9FA8F537}" type="pres">
      <dgm:prSet presAssocID="{64C822E6-0A84-4D05-B6C6-207C90D8D370}" presName="parTrans" presStyleLbl="sibTrans2D1" presStyleIdx="6" presStyleCnt="7"/>
      <dgm:spPr/>
      <dgm:t>
        <a:bodyPr/>
        <a:lstStyle/>
        <a:p>
          <a:endParaRPr lang="ru-RU"/>
        </a:p>
      </dgm:t>
    </dgm:pt>
    <dgm:pt modelId="{38168CFF-4D2A-437B-A397-3C8BFF4F983B}" type="pres">
      <dgm:prSet presAssocID="{64C822E6-0A84-4D05-B6C6-207C90D8D370}" presName="connectorText" presStyleLbl="sibTrans2D1" presStyleIdx="6" presStyleCnt="7"/>
      <dgm:spPr/>
      <dgm:t>
        <a:bodyPr/>
        <a:lstStyle/>
        <a:p>
          <a:endParaRPr lang="ru-RU"/>
        </a:p>
      </dgm:t>
    </dgm:pt>
    <dgm:pt modelId="{AF713928-67DE-4F64-B38A-08BF5269F594}" type="pres">
      <dgm:prSet presAssocID="{4B2FD133-6CB3-4565-B2A4-7D4EB8816EAA}" presName="node" presStyleLbl="node1" presStyleIdx="6" presStyleCnt="7" custScaleX="198359" custScaleY="114525" custRadScaleRad="142947" custRadScaleInc="-48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B80CBC-50AE-4588-B22D-302AE7B5B88B}" srcId="{A1A45263-5E05-4ACA-B934-BA0F266282AE}" destId="{4B2FD133-6CB3-4565-B2A4-7D4EB8816EAA}" srcOrd="6" destOrd="0" parTransId="{64C822E6-0A84-4D05-B6C6-207C90D8D370}" sibTransId="{860B9C1B-E2A7-45A8-9A84-469D71BE89E5}"/>
    <dgm:cxn modelId="{264FF1C1-DCBD-4E82-9361-0CC751B2CC15}" srcId="{A1A45263-5E05-4ACA-B934-BA0F266282AE}" destId="{8FB20B4F-67CC-4817-A60B-5BA8AAD06B76}" srcOrd="0" destOrd="0" parTransId="{9D9E03C1-55FD-457A-99A3-6B4FC282EADF}" sibTransId="{6F51F475-5738-4FCA-A683-644517C346CE}"/>
    <dgm:cxn modelId="{C41C8012-A845-48B2-B36D-91A35D3513EC}" type="presOf" srcId="{0D84EEE4-FBC6-4116-8701-85BA715D3350}" destId="{30ED5221-B8A0-4C5F-A6F9-F57946F12752}" srcOrd="0" destOrd="0" presId="urn:microsoft.com/office/officeart/2005/8/layout/radial5"/>
    <dgm:cxn modelId="{620A325F-11B8-42F8-9B11-F809D0C97328}" type="presOf" srcId="{E5BA748B-104F-4C4E-BF60-F2561A15783C}" destId="{1656F965-5353-4F7A-A2F7-CC85235DD22D}" srcOrd="1" destOrd="0" presId="urn:microsoft.com/office/officeart/2005/8/layout/radial5"/>
    <dgm:cxn modelId="{1623A2FF-55E8-45D6-B8B6-3396E2546113}" srcId="{A1A45263-5E05-4ACA-B934-BA0F266282AE}" destId="{403C8380-40C8-4BAD-B0EF-B8A241217631}" srcOrd="5" destOrd="0" parTransId="{F33667BE-D76F-4998-A06C-DC6428DC0E20}" sibTransId="{FB250A51-0E62-405B-B6CC-22000AECE027}"/>
    <dgm:cxn modelId="{3E3DFFB5-046A-4F91-B1C4-D5A4E70B905B}" type="presOf" srcId="{E5BA748B-104F-4C4E-BF60-F2561A15783C}" destId="{5B7B1BCE-2EFC-4582-A673-826A413D1335}" srcOrd="0" destOrd="0" presId="urn:microsoft.com/office/officeart/2005/8/layout/radial5"/>
    <dgm:cxn modelId="{FB2414B5-2FEB-4A78-95E7-A1CE5944C7FB}" srcId="{67F7B4D9-1C75-45FA-BDA6-CBE055019D1D}" destId="{A1A45263-5E05-4ACA-B934-BA0F266282AE}" srcOrd="0" destOrd="0" parTransId="{1F12FA79-00AE-4F28-AF55-261A2CE5CDB4}" sibTransId="{3844D5F1-CDA5-420E-92A3-AEE873D56988}"/>
    <dgm:cxn modelId="{5696816C-7079-49B8-83DE-8712AEBFC352}" type="presOf" srcId="{F33667BE-D76F-4998-A06C-DC6428DC0E20}" destId="{C8258A5C-C28C-41F9-8410-315EB6EE7959}" srcOrd="1" destOrd="0" presId="urn:microsoft.com/office/officeart/2005/8/layout/radial5"/>
    <dgm:cxn modelId="{E8D51289-4669-4ABC-A846-7A54A980B366}" type="presOf" srcId="{8FB20B4F-67CC-4817-A60B-5BA8AAD06B76}" destId="{7A7E15F4-3D7C-46E9-9090-C86A59FF41A3}" srcOrd="0" destOrd="0" presId="urn:microsoft.com/office/officeart/2005/8/layout/radial5"/>
    <dgm:cxn modelId="{9181EF33-B1FF-460A-A78A-5B23E2B7B915}" type="presOf" srcId="{67F7B4D9-1C75-45FA-BDA6-CBE055019D1D}" destId="{187A1EB7-227F-49E5-88E1-C2F9581EA151}" srcOrd="0" destOrd="0" presId="urn:microsoft.com/office/officeart/2005/8/layout/radial5"/>
    <dgm:cxn modelId="{0923BACD-6337-4C99-B858-27D4331C797D}" type="presOf" srcId="{B770958D-5543-4587-9398-98897E98411C}" destId="{BC227EC6-F899-4F5C-B839-E85BA047BEA2}" srcOrd="0" destOrd="0" presId="urn:microsoft.com/office/officeart/2005/8/layout/radial5"/>
    <dgm:cxn modelId="{DB8BC8FA-02C0-44BA-B2C4-C4E84337F862}" type="presOf" srcId="{9D9E03C1-55FD-457A-99A3-6B4FC282EADF}" destId="{E2E4AA7F-6179-4D41-A3C8-1208758BCF6A}" srcOrd="1" destOrd="0" presId="urn:microsoft.com/office/officeart/2005/8/layout/radial5"/>
    <dgm:cxn modelId="{9D7721E1-192B-492E-9E6F-9A8C16982B8A}" type="presOf" srcId="{D8B10E58-9FE1-48CC-A403-64BB6295060D}" destId="{D505AB23-E92B-4B42-BA4F-FF8CD034AF1D}" srcOrd="0" destOrd="0" presId="urn:microsoft.com/office/officeart/2005/8/layout/radial5"/>
    <dgm:cxn modelId="{398CED21-763A-40AA-99D5-AEDC96566123}" srcId="{A1A45263-5E05-4ACA-B934-BA0F266282AE}" destId="{B770958D-5543-4587-9398-98897E98411C}" srcOrd="1" destOrd="0" parTransId="{FC9C80FD-BC70-40B3-B1FA-C14F48081D59}" sibTransId="{0EAB3201-8398-4ECE-B7BD-29EBE16064A4}"/>
    <dgm:cxn modelId="{0DD825A8-16B5-40C4-BB04-7C94AFD6A482}" type="presOf" srcId="{9A6CDBB5-4D37-4DE2-B250-6811441A26F9}" destId="{9E91F9E4-2D4F-460A-BA12-50A743FE510F}" srcOrd="0" destOrd="0" presId="urn:microsoft.com/office/officeart/2005/8/layout/radial5"/>
    <dgm:cxn modelId="{C6C4EF7E-7974-4191-9005-71FA1A72A064}" type="presOf" srcId="{9D9E03C1-55FD-457A-99A3-6B4FC282EADF}" destId="{219ED1F1-8129-445C-8A2A-27F97FE25618}" srcOrd="0" destOrd="0" presId="urn:microsoft.com/office/officeart/2005/8/layout/radial5"/>
    <dgm:cxn modelId="{2F7B0CC1-5E21-4AC3-900D-9F1009907D85}" type="presOf" srcId="{FC9C80FD-BC70-40B3-B1FA-C14F48081D59}" destId="{C0A3E4B2-BE8D-4B4B-9376-19AA3D23CAD1}" srcOrd="0" destOrd="0" presId="urn:microsoft.com/office/officeart/2005/8/layout/radial5"/>
    <dgm:cxn modelId="{A2E42CD2-C329-45D1-A285-195621852AD6}" type="presOf" srcId="{D8B10E58-9FE1-48CC-A403-64BB6295060D}" destId="{246E9999-52CF-476E-A5E9-26A8C5618C4C}" srcOrd="1" destOrd="0" presId="urn:microsoft.com/office/officeart/2005/8/layout/radial5"/>
    <dgm:cxn modelId="{B8C3634E-2896-40F7-B3F8-4DC2E4E357A9}" type="presOf" srcId="{64C822E6-0A84-4D05-B6C6-207C90D8D370}" destId="{0A746E16-C643-4801-9A1D-8D8B9FA8F537}" srcOrd="0" destOrd="0" presId="urn:microsoft.com/office/officeart/2005/8/layout/radial5"/>
    <dgm:cxn modelId="{0E5255E6-E67A-45E7-84BF-8428DF486A40}" type="presOf" srcId="{A1A45263-5E05-4ACA-B934-BA0F266282AE}" destId="{CD7AC8E4-CF8F-4DD9-9C5E-4AD78D36139A}" srcOrd="0" destOrd="0" presId="urn:microsoft.com/office/officeart/2005/8/layout/radial5"/>
    <dgm:cxn modelId="{2326F35A-3730-4B7E-9BDA-0B59A2DFD07B}" type="presOf" srcId="{403C8380-40C8-4BAD-B0EF-B8A241217631}" destId="{94AD52C2-FDF6-473B-8A88-5535C945A2E8}" srcOrd="0" destOrd="0" presId="urn:microsoft.com/office/officeart/2005/8/layout/radial5"/>
    <dgm:cxn modelId="{218E1001-95F8-4E04-8B3C-13434F3472E4}" type="presOf" srcId="{4B2FD133-6CB3-4565-B2A4-7D4EB8816EAA}" destId="{AF713928-67DE-4F64-B38A-08BF5269F594}" srcOrd="0" destOrd="0" presId="urn:microsoft.com/office/officeart/2005/8/layout/radial5"/>
    <dgm:cxn modelId="{39FD7262-E72D-4D00-997B-7F16F38AB23F}" type="presOf" srcId="{64C822E6-0A84-4D05-B6C6-207C90D8D370}" destId="{38168CFF-4D2A-437B-A397-3C8BFF4F983B}" srcOrd="1" destOrd="0" presId="urn:microsoft.com/office/officeart/2005/8/layout/radial5"/>
    <dgm:cxn modelId="{22B9377F-6AD2-4B85-9FD2-6C930376C4B6}" srcId="{A1A45263-5E05-4ACA-B934-BA0F266282AE}" destId="{9A6CDBB5-4D37-4DE2-B250-6811441A26F9}" srcOrd="4" destOrd="0" parTransId="{E5BA748B-104F-4C4E-BF60-F2561A15783C}" sibTransId="{0AE0FC13-E86F-4837-A187-E207333B422C}"/>
    <dgm:cxn modelId="{AF3BD9C8-764F-4B62-8F99-7BA7CF0B3E08}" srcId="{A1A45263-5E05-4ACA-B934-BA0F266282AE}" destId="{0EE316E4-3C47-482C-9EB9-67D106D86E85}" srcOrd="3" destOrd="0" parTransId="{0D84EEE4-FBC6-4116-8701-85BA715D3350}" sibTransId="{ED77C3C5-E442-412B-AA31-19578745441E}"/>
    <dgm:cxn modelId="{6574DB78-88C2-4661-95FB-ADE04E35F782}" type="presOf" srcId="{0D84EEE4-FBC6-4116-8701-85BA715D3350}" destId="{F25EE80B-F41C-447C-9908-C634F890F63F}" srcOrd="1" destOrd="0" presId="urn:microsoft.com/office/officeart/2005/8/layout/radial5"/>
    <dgm:cxn modelId="{1C48AC76-7B18-4A9A-A834-FE087F2C49B4}" type="presOf" srcId="{F33667BE-D76F-4998-A06C-DC6428DC0E20}" destId="{C29AC9EF-6AEC-4C2E-A591-AD13F37120F5}" srcOrd="0" destOrd="0" presId="urn:microsoft.com/office/officeart/2005/8/layout/radial5"/>
    <dgm:cxn modelId="{F9C91360-6FE5-458F-9CE1-F71AA29EC025}" srcId="{A1A45263-5E05-4ACA-B934-BA0F266282AE}" destId="{6CBA329A-07B5-4258-9C96-908BB1319915}" srcOrd="2" destOrd="0" parTransId="{D8B10E58-9FE1-48CC-A403-64BB6295060D}" sibTransId="{EB7FF230-495C-424E-95A4-D0A82246EE24}"/>
    <dgm:cxn modelId="{575B2F1D-C0BF-45B7-A0E5-B775ABA0DC25}" type="presOf" srcId="{6CBA329A-07B5-4258-9C96-908BB1319915}" destId="{F8B6D128-CEF0-4EF4-8DD4-229809795C84}" srcOrd="0" destOrd="0" presId="urn:microsoft.com/office/officeart/2005/8/layout/radial5"/>
    <dgm:cxn modelId="{72A949A8-9792-4611-A26C-9579B605BD29}" type="presOf" srcId="{0EE316E4-3C47-482C-9EB9-67D106D86E85}" destId="{420237D6-337C-4C44-A876-E55D8950F263}" srcOrd="0" destOrd="0" presId="urn:microsoft.com/office/officeart/2005/8/layout/radial5"/>
    <dgm:cxn modelId="{DAB87AE4-0507-4574-9D95-F5E6E4AFE2BD}" type="presOf" srcId="{FC9C80FD-BC70-40B3-B1FA-C14F48081D59}" destId="{FB7E599D-0A9A-40DA-8E15-FD82B5B0B925}" srcOrd="1" destOrd="0" presId="urn:microsoft.com/office/officeart/2005/8/layout/radial5"/>
    <dgm:cxn modelId="{C6A7060F-3CC8-4969-894F-108B9F11EA7B}" type="presParOf" srcId="{187A1EB7-227F-49E5-88E1-C2F9581EA151}" destId="{CD7AC8E4-CF8F-4DD9-9C5E-4AD78D36139A}" srcOrd="0" destOrd="0" presId="urn:microsoft.com/office/officeart/2005/8/layout/radial5"/>
    <dgm:cxn modelId="{B693BC5F-A34C-42CF-AB71-EA09ECFFD639}" type="presParOf" srcId="{187A1EB7-227F-49E5-88E1-C2F9581EA151}" destId="{219ED1F1-8129-445C-8A2A-27F97FE25618}" srcOrd="1" destOrd="0" presId="urn:microsoft.com/office/officeart/2005/8/layout/radial5"/>
    <dgm:cxn modelId="{5E7AD51D-CCA8-4E54-8503-7756542A43E3}" type="presParOf" srcId="{219ED1F1-8129-445C-8A2A-27F97FE25618}" destId="{E2E4AA7F-6179-4D41-A3C8-1208758BCF6A}" srcOrd="0" destOrd="0" presId="urn:microsoft.com/office/officeart/2005/8/layout/radial5"/>
    <dgm:cxn modelId="{7238140A-5E4D-42EB-8BB3-248ED2BFE59A}" type="presParOf" srcId="{187A1EB7-227F-49E5-88E1-C2F9581EA151}" destId="{7A7E15F4-3D7C-46E9-9090-C86A59FF41A3}" srcOrd="2" destOrd="0" presId="urn:microsoft.com/office/officeart/2005/8/layout/radial5"/>
    <dgm:cxn modelId="{CE62FF2E-89C9-447B-B0DF-0C4D5CFA7CB1}" type="presParOf" srcId="{187A1EB7-227F-49E5-88E1-C2F9581EA151}" destId="{C0A3E4B2-BE8D-4B4B-9376-19AA3D23CAD1}" srcOrd="3" destOrd="0" presId="urn:microsoft.com/office/officeart/2005/8/layout/radial5"/>
    <dgm:cxn modelId="{AA91422C-7745-4B5C-99D6-8D42F570ABFF}" type="presParOf" srcId="{C0A3E4B2-BE8D-4B4B-9376-19AA3D23CAD1}" destId="{FB7E599D-0A9A-40DA-8E15-FD82B5B0B925}" srcOrd="0" destOrd="0" presId="urn:microsoft.com/office/officeart/2005/8/layout/radial5"/>
    <dgm:cxn modelId="{1B55B8B2-8179-421A-BD48-4E3FFD8B0831}" type="presParOf" srcId="{187A1EB7-227F-49E5-88E1-C2F9581EA151}" destId="{BC227EC6-F899-4F5C-B839-E85BA047BEA2}" srcOrd="4" destOrd="0" presId="urn:microsoft.com/office/officeart/2005/8/layout/radial5"/>
    <dgm:cxn modelId="{AD83DA09-25A6-46B2-A3D9-F6F55278A738}" type="presParOf" srcId="{187A1EB7-227F-49E5-88E1-C2F9581EA151}" destId="{D505AB23-E92B-4B42-BA4F-FF8CD034AF1D}" srcOrd="5" destOrd="0" presId="urn:microsoft.com/office/officeart/2005/8/layout/radial5"/>
    <dgm:cxn modelId="{A53728AB-1F5D-45A1-8B5E-1E3ACBB54ED4}" type="presParOf" srcId="{D505AB23-E92B-4B42-BA4F-FF8CD034AF1D}" destId="{246E9999-52CF-476E-A5E9-26A8C5618C4C}" srcOrd="0" destOrd="0" presId="urn:microsoft.com/office/officeart/2005/8/layout/radial5"/>
    <dgm:cxn modelId="{FD360464-2C64-47AD-AACF-595DE69832EA}" type="presParOf" srcId="{187A1EB7-227F-49E5-88E1-C2F9581EA151}" destId="{F8B6D128-CEF0-4EF4-8DD4-229809795C84}" srcOrd="6" destOrd="0" presId="urn:microsoft.com/office/officeart/2005/8/layout/radial5"/>
    <dgm:cxn modelId="{BBA6D10D-4F6D-4B49-9866-DB15F03F1452}" type="presParOf" srcId="{187A1EB7-227F-49E5-88E1-C2F9581EA151}" destId="{30ED5221-B8A0-4C5F-A6F9-F57946F12752}" srcOrd="7" destOrd="0" presId="urn:microsoft.com/office/officeart/2005/8/layout/radial5"/>
    <dgm:cxn modelId="{FA24AECA-BAD9-46FB-946A-3C1C4E0C1436}" type="presParOf" srcId="{30ED5221-B8A0-4C5F-A6F9-F57946F12752}" destId="{F25EE80B-F41C-447C-9908-C634F890F63F}" srcOrd="0" destOrd="0" presId="urn:microsoft.com/office/officeart/2005/8/layout/radial5"/>
    <dgm:cxn modelId="{E81E8209-BA9C-40BE-86F2-78E685C29488}" type="presParOf" srcId="{187A1EB7-227F-49E5-88E1-C2F9581EA151}" destId="{420237D6-337C-4C44-A876-E55D8950F263}" srcOrd="8" destOrd="0" presId="urn:microsoft.com/office/officeart/2005/8/layout/radial5"/>
    <dgm:cxn modelId="{0914F047-6374-4F81-826B-BCDCA1161A6A}" type="presParOf" srcId="{187A1EB7-227F-49E5-88E1-C2F9581EA151}" destId="{5B7B1BCE-2EFC-4582-A673-826A413D1335}" srcOrd="9" destOrd="0" presId="urn:microsoft.com/office/officeart/2005/8/layout/radial5"/>
    <dgm:cxn modelId="{DB090068-E0AB-4E37-A999-468039D4BCC5}" type="presParOf" srcId="{5B7B1BCE-2EFC-4582-A673-826A413D1335}" destId="{1656F965-5353-4F7A-A2F7-CC85235DD22D}" srcOrd="0" destOrd="0" presId="urn:microsoft.com/office/officeart/2005/8/layout/radial5"/>
    <dgm:cxn modelId="{540CA900-0E1C-4AB4-A54C-2E6E7E284777}" type="presParOf" srcId="{187A1EB7-227F-49E5-88E1-C2F9581EA151}" destId="{9E91F9E4-2D4F-460A-BA12-50A743FE510F}" srcOrd="10" destOrd="0" presId="urn:microsoft.com/office/officeart/2005/8/layout/radial5"/>
    <dgm:cxn modelId="{A65234E3-7986-4CD1-B555-9FC7A3F1BE74}" type="presParOf" srcId="{187A1EB7-227F-49E5-88E1-C2F9581EA151}" destId="{C29AC9EF-6AEC-4C2E-A591-AD13F37120F5}" srcOrd="11" destOrd="0" presId="urn:microsoft.com/office/officeart/2005/8/layout/radial5"/>
    <dgm:cxn modelId="{76E71D5C-0ABA-46B3-BEC2-4C9B0A8720D3}" type="presParOf" srcId="{C29AC9EF-6AEC-4C2E-A591-AD13F37120F5}" destId="{C8258A5C-C28C-41F9-8410-315EB6EE7959}" srcOrd="0" destOrd="0" presId="urn:microsoft.com/office/officeart/2005/8/layout/radial5"/>
    <dgm:cxn modelId="{F836C6BB-E487-4913-BE31-16ADBBCF7DED}" type="presParOf" srcId="{187A1EB7-227F-49E5-88E1-C2F9581EA151}" destId="{94AD52C2-FDF6-473B-8A88-5535C945A2E8}" srcOrd="12" destOrd="0" presId="urn:microsoft.com/office/officeart/2005/8/layout/radial5"/>
    <dgm:cxn modelId="{4F13612D-29D8-40C4-8D72-7923E04DF698}" type="presParOf" srcId="{187A1EB7-227F-49E5-88E1-C2F9581EA151}" destId="{0A746E16-C643-4801-9A1D-8D8B9FA8F537}" srcOrd="13" destOrd="0" presId="urn:microsoft.com/office/officeart/2005/8/layout/radial5"/>
    <dgm:cxn modelId="{E7B6AA79-B3A7-4ACA-8587-097BC3DFF89C}" type="presParOf" srcId="{0A746E16-C643-4801-9A1D-8D8B9FA8F537}" destId="{38168CFF-4D2A-437B-A397-3C8BFF4F983B}" srcOrd="0" destOrd="0" presId="urn:microsoft.com/office/officeart/2005/8/layout/radial5"/>
    <dgm:cxn modelId="{7553DC7E-B1DB-44DE-9D9B-CE14CE0C321E}" type="presParOf" srcId="{187A1EB7-227F-49E5-88E1-C2F9581EA151}" destId="{AF713928-67DE-4F64-B38A-08BF5269F59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8C886F8-EF3D-420D-9909-99882FDD7B18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664EEFE1-82E8-4838-935D-A3FCD6543B67}">
      <dgm:prSet phldrT="[Текст]" custT="1"/>
      <dgm:spPr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200" dirty="0" smtClean="0"/>
            <a:t>Ознакомление с отчетами и документами учреждения</a:t>
          </a:r>
          <a:endParaRPr lang="ru-RU" sz="2200" dirty="0"/>
        </a:p>
      </dgm:t>
    </dgm:pt>
    <dgm:pt modelId="{EB24CF85-32B8-4D85-A222-80BB194851D6}" type="parTrans" cxnId="{7F8CB1EE-C93D-4489-975E-EB27AE18DF00}">
      <dgm:prSet/>
      <dgm:spPr/>
      <dgm:t>
        <a:bodyPr/>
        <a:lstStyle/>
        <a:p>
          <a:endParaRPr lang="ru-RU"/>
        </a:p>
      </dgm:t>
    </dgm:pt>
    <dgm:pt modelId="{8546AED3-31EB-4CFF-B91A-BCFA5B6D6553}" type="sibTrans" cxnId="{7F8CB1EE-C93D-4489-975E-EB27AE18DF00}">
      <dgm:prSet/>
      <dgm:spPr/>
      <dgm:t>
        <a:bodyPr/>
        <a:lstStyle/>
        <a:p>
          <a:endParaRPr lang="ru-RU"/>
        </a:p>
      </dgm:t>
    </dgm:pt>
    <dgm:pt modelId="{3C2C8CA0-ECC6-42DE-800A-6C14D7EC0068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chemeClr val="tx2"/>
              </a:solidFill>
            </a:rPr>
            <a:t>Учредительные документы</a:t>
          </a:r>
          <a:br>
            <a:rPr lang="ru-RU" sz="1800" dirty="0" smtClean="0">
              <a:solidFill>
                <a:schemeClr val="tx2"/>
              </a:solidFill>
            </a:rPr>
          </a:br>
          <a:r>
            <a:rPr lang="ru-RU" sz="1800" dirty="0" smtClean="0">
              <a:solidFill>
                <a:schemeClr val="tx2"/>
              </a:solidFill>
            </a:rPr>
            <a:t>статистические отчетности и др. информация</a:t>
          </a:r>
          <a:endParaRPr lang="ru-RU" sz="1800" dirty="0">
            <a:solidFill>
              <a:schemeClr val="tx2"/>
            </a:solidFill>
          </a:endParaRPr>
        </a:p>
      </dgm:t>
    </dgm:pt>
    <dgm:pt modelId="{61879E30-066D-4D7A-989E-5CE63BB5B6EC}" type="parTrans" cxnId="{6322F702-A3CF-4BD0-9D32-978FBCBD3A9F}">
      <dgm:prSet/>
      <dgm:spPr/>
      <dgm:t>
        <a:bodyPr/>
        <a:lstStyle/>
        <a:p>
          <a:endParaRPr lang="ru-RU"/>
        </a:p>
      </dgm:t>
    </dgm:pt>
    <dgm:pt modelId="{E02BAB92-88FF-48C4-9FE9-C9AE002E7B5A}" type="sibTrans" cxnId="{6322F702-A3CF-4BD0-9D32-978FBCBD3A9F}">
      <dgm:prSet/>
      <dgm:spPr/>
      <dgm:t>
        <a:bodyPr/>
        <a:lstStyle/>
        <a:p>
          <a:endParaRPr lang="ru-RU"/>
        </a:p>
      </dgm:t>
    </dgm:pt>
    <dgm:pt modelId="{EDD6DC29-6CF5-4E01-A3E5-A31993751C32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chemeClr val="tx2"/>
              </a:solidFill>
            </a:rPr>
            <a:t>данные бюджетной отчетности</a:t>
          </a:r>
          <a:endParaRPr lang="ru-RU" sz="1800" dirty="0">
            <a:solidFill>
              <a:schemeClr val="tx2"/>
            </a:solidFill>
          </a:endParaRPr>
        </a:p>
      </dgm:t>
    </dgm:pt>
    <dgm:pt modelId="{53E67820-BCAF-4889-A87D-A2DC8C6FE963}" type="parTrans" cxnId="{E2848276-C492-4E86-ADA4-34598F0C5216}">
      <dgm:prSet/>
      <dgm:spPr/>
      <dgm:t>
        <a:bodyPr/>
        <a:lstStyle/>
        <a:p>
          <a:endParaRPr lang="ru-RU"/>
        </a:p>
      </dgm:t>
    </dgm:pt>
    <dgm:pt modelId="{B83BAC36-2677-4AD9-9BD9-337FA9BF363A}" type="sibTrans" cxnId="{E2848276-C492-4E86-ADA4-34598F0C5216}">
      <dgm:prSet/>
      <dgm:spPr/>
      <dgm:t>
        <a:bodyPr/>
        <a:lstStyle/>
        <a:p>
          <a:endParaRPr lang="ru-RU"/>
        </a:p>
      </dgm:t>
    </dgm:pt>
    <dgm:pt modelId="{7E05A478-EA6E-4850-8714-32C6C32E9155}">
      <dgm:prSet phldrT="[Текст]" custT="1"/>
      <dgm:spPr>
        <a:solidFill>
          <a:srgbClr val="347436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sz="2200" dirty="0" smtClean="0"/>
            <a:t>Подготовка рекомендаций по устранению нарушений</a:t>
          </a:r>
          <a:br>
            <a:rPr lang="ru-RU" sz="2200" dirty="0" smtClean="0"/>
          </a:br>
          <a:r>
            <a:rPr lang="ru-RU" sz="2200" i="1" u="sng" dirty="0" smtClean="0"/>
            <a:t>с 2015 года Предписания (442-ФЗ)</a:t>
          </a:r>
          <a:endParaRPr lang="ru-RU" sz="2200" u="sng" dirty="0"/>
        </a:p>
      </dgm:t>
    </dgm:pt>
    <dgm:pt modelId="{6BE8C9A7-A841-43C7-89DF-539614CF143F}" type="parTrans" cxnId="{40763634-2921-4AEF-A414-FC6B53475C7A}">
      <dgm:prSet/>
      <dgm:spPr/>
      <dgm:t>
        <a:bodyPr/>
        <a:lstStyle/>
        <a:p>
          <a:endParaRPr lang="ru-RU"/>
        </a:p>
      </dgm:t>
    </dgm:pt>
    <dgm:pt modelId="{CBC99D9B-F3CC-42E0-838C-54DFDF9BD7FD}" type="sibTrans" cxnId="{40763634-2921-4AEF-A414-FC6B53475C7A}">
      <dgm:prSet/>
      <dgm:spPr/>
      <dgm:t>
        <a:bodyPr/>
        <a:lstStyle/>
        <a:p>
          <a:endParaRPr lang="ru-RU"/>
        </a:p>
      </dgm:t>
    </dgm:pt>
    <dgm:pt modelId="{B7E07355-15C5-4852-A90D-6570BB6A6FCE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chemeClr val="tx2"/>
              </a:solidFill>
            </a:rPr>
            <a:t>Получение  информации по результатам проверок подведомственных учреждений</a:t>
          </a:r>
          <a:endParaRPr lang="ru-RU" sz="1800" dirty="0">
            <a:solidFill>
              <a:schemeClr val="tx2"/>
            </a:solidFill>
          </a:endParaRPr>
        </a:p>
      </dgm:t>
    </dgm:pt>
    <dgm:pt modelId="{A54DC442-7C58-429F-84D8-FA8DD817FEC3}" type="parTrans" cxnId="{F95A3C2A-1440-4408-AC44-89AE3CE733B6}">
      <dgm:prSet/>
      <dgm:spPr/>
      <dgm:t>
        <a:bodyPr/>
        <a:lstStyle/>
        <a:p>
          <a:endParaRPr lang="ru-RU"/>
        </a:p>
      </dgm:t>
    </dgm:pt>
    <dgm:pt modelId="{FB191ADB-BA55-479D-AAD1-932DCEF2256F}" type="sibTrans" cxnId="{F95A3C2A-1440-4408-AC44-89AE3CE733B6}">
      <dgm:prSet/>
      <dgm:spPr/>
      <dgm:t>
        <a:bodyPr/>
        <a:lstStyle/>
        <a:p>
          <a:endParaRPr lang="ru-RU"/>
        </a:p>
      </dgm:t>
    </dgm:pt>
    <dgm:pt modelId="{E6477AF5-A505-4145-ADF6-7453DC1F8B71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chemeClr val="tx2"/>
              </a:solidFill>
            </a:rPr>
            <a:t>отчеты об устранении нарушений, замечаний по результатам ФХД  учреждения</a:t>
          </a:r>
          <a:endParaRPr lang="ru-RU" sz="1800" dirty="0">
            <a:solidFill>
              <a:schemeClr val="tx2"/>
            </a:solidFill>
          </a:endParaRPr>
        </a:p>
      </dgm:t>
    </dgm:pt>
    <dgm:pt modelId="{DB1471DC-42C4-480D-B8D1-D5BB95C3030D}" type="parTrans" cxnId="{3FD4D728-A65B-422D-AE33-2A6DF8CBC522}">
      <dgm:prSet/>
      <dgm:spPr/>
      <dgm:t>
        <a:bodyPr/>
        <a:lstStyle/>
        <a:p>
          <a:endParaRPr lang="ru-RU"/>
        </a:p>
      </dgm:t>
    </dgm:pt>
    <dgm:pt modelId="{51767AB1-ED85-49E8-A39E-8EE179CE4E7F}" type="sibTrans" cxnId="{3FD4D728-A65B-422D-AE33-2A6DF8CBC522}">
      <dgm:prSet/>
      <dgm:spPr/>
      <dgm:t>
        <a:bodyPr/>
        <a:lstStyle/>
        <a:p>
          <a:endParaRPr lang="ru-RU"/>
        </a:p>
      </dgm:t>
    </dgm:pt>
    <dgm:pt modelId="{83C19E94-6C1C-41E3-8397-DF0DA4BF1E02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>
              <a:solidFill>
                <a:schemeClr val="tx2"/>
              </a:solidFill>
            </a:rPr>
            <a:t>статистические отчетности и др. информация</a:t>
          </a:r>
          <a:endParaRPr lang="ru-RU" sz="1800" dirty="0">
            <a:solidFill>
              <a:schemeClr val="tx2"/>
            </a:solidFill>
          </a:endParaRPr>
        </a:p>
      </dgm:t>
    </dgm:pt>
    <dgm:pt modelId="{8396A51B-B039-4E7B-9C6D-DEFB7041EF97}" type="parTrans" cxnId="{B7BB357A-B8F7-4020-AB23-73ADA5AB0B5F}">
      <dgm:prSet/>
      <dgm:spPr/>
      <dgm:t>
        <a:bodyPr/>
        <a:lstStyle/>
        <a:p>
          <a:endParaRPr lang="ru-RU"/>
        </a:p>
      </dgm:t>
    </dgm:pt>
    <dgm:pt modelId="{97D7F521-EDC9-435A-B205-AB5BA3400644}" type="sibTrans" cxnId="{B7BB357A-B8F7-4020-AB23-73ADA5AB0B5F}">
      <dgm:prSet/>
      <dgm:spPr/>
      <dgm:t>
        <a:bodyPr/>
        <a:lstStyle/>
        <a:p>
          <a:endParaRPr lang="ru-RU"/>
        </a:p>
      </dgm:t>
    </dgm:pt>
    <dgm:pt modelId="{19AE5BEB-B26F-491B-A14D-2147AA18583F}" type="pres">
      <dgm:prSet presAssocID="{18C886F8-EF3D-420D-9909-99882FDD7B1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3F9B9D-2761-4953-963C-8A6503BDEAA4}" type="pres">
      <dgm:prSet presAssocID="{664EEFE1-82E8-4838-935D-A3FCD6543B67}" presName="linNode" presStyleCnt="0"/>
      <dgm:spPr/>
      <dgm:t>
        <a:bodyPr/>
        <a:lstStyle/>
        <a:p>
          <a:endParaRPr lang="ru-RU"/>
        </a:p>
      </dgm:t>
    </dgm:pt>
    <dgm:pt modelId="{116DD8FD-327D-4023-9522-BCAB5D4EB3BF}" type="pres">
      <dgm:prSet presAssocID="{664EEFE1-82E8-4838-935D-A3FCD6543B67}" presName="parentText" presStyleLbl="node1" presStyleIdx="0" presStyleCnt="2" custScaleX="132324" custScaleY="44861" custLinFactNeighborX="-3152" custLinFactNeighborY="-15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9BD7D3-8BB6-441E-BF95-9CE54B9C2BC1}" type="pres">
      <dgm:prSet presAssocID="{664EEFE1-82E8-4838-935D-A3FCD6543B67}" presName="descendantText" presStyleLbl="alignAccFollowNode1" presStyleIdx="0" presStyleCnt="2" custScaleX="72953" custScaleY="56315" custLinFactNeighborX="6030" custLinFactNeighborY="-3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88897-149C-4FD8-AEAD-D2B4499FF608}" type="pres">
      <dgm:prSet presAssocID="{8546AED3-31EB-4CFF-B91A-BCFA5B6D6553}" presName="sp" presStyleCnt="0"/>
      <dgm:spPr/>
      <dgm:t>
        <a:bodyPr/>
        <a:lstStyle/>
        <a:p>
          <a:endParaRPr lang="ru-RU"/>
        </a:p>
      </dgm:t>
    </dgm:pt>
    <dgm:pt modelId="{D5C78485-FBE1-4B91-A23C-9ACEF8BA1B59}" type="pres">
      <dgm:prSet presAssocID="{7E05A478-EA6E-4850-8714-32C6C32E9155}" presName="linNode" presStyleCnt="0"/>
      <dgm:spPr/>
      <dgm:t>
        <a:bodyPr/>
        <a:lstStyle/>
        <a:p>
          <a:endParaRPr lang="ru-RU"/>
        </a:p>
      </dgm:t>
    </dgm:pt>
    <dgm:pt modelId="{3CA30CC6-4BC8-4E11-9722-2211559B25CF}" type="pres">
      <dgm:prSet presAssocID="{7E05A478-EA6E-4850-8714-32C6C32E9155}" presName="parentText" presStyleLbl="node1" presStyleIdx="1" presStyleCnt="2" custScaleX="132324" custScaleY="44861" custLinFactNeighborX="-3152" custLinFactNeighborY="-15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19374-99D6-417C-9051-2BA5A710E1A8}" type="pres">
      <dgm:prSet presAssocID="{7E05A478-EA6E-4850-8714-32C6C32E9155}" presName="descendantText" presStyleLbl="alignAccFollowNode1" presStyleIdx="1" presStyleCnt="2" custScaleX="72953" custScaleY="56315" custLinFactNeighborX="3407" custLinFactNeighborY="-3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166E38-322D-48D2-9E36-8AED2694D21D}" type="presOf" srcId="{EDD6DC29-6CF5-4E01-A3E5-A31993751C32}" destId="{769BD7D3-8BB6-441E-BF95-9CE54B9C2BC1}" srcOrd="0" destOrd="1" presId="urn:microsoft.com/office/officeart/2005/8/layout/vList5"/>
    <dgm:cxn modelId="{455818AC-E07A-441F-AA72-C3DBC443F6D0}" type="presOf" srcId="{664EEFE1-82E8-4838-935D-A3FCD6543B67}" destId="{116DD8FD-327D-4023-9522-BCAB5D4EB3BF}" srcOrd="0" destOrd="0" presId="urn:microsoft.com/office/officeart/2005/8/layout/vList5"/>
    <dgm:cxn modelId="{F95A3C2A-1440-4408-AC44-89AE3CE733B6}" srcId="{7E05A478-EA6E-4850-8714-32C6C32E9155}" destId="{B7E07355-15C5-4852-A90D-6570BB6A6FCE}" srcOrd="0" destOrd="0" parTransId="{A54DC442-7C58-429F-84D8-FA8DD817FEC3}" sibTransId="{FB191ADB-BA55-479D-AAD1-932DCEF2256F}"/>
    <dgm:cxn modelId="{6322F702-A3CF-4BD0-9D32-978FBCBD3A9F}" srcId="{664EEFE1-82E8-4838-935D-A3FCD6543B67}" destId="{3C2C8CA0-ECC6-42DE-800A-6C14D7EC0068}" srcOrd="0" destOrd="0" parTransId="{61879E30-066D-4D7A-989E-5CE63BB5B6EC}" sibTransId="{E02BAB92-88FF-48C4-9FE9-C9AE002E7B5A}"/>
    <dgm:cxn modelId="{B13B2039-8A22-4B65-BF11-0E6832E947FE}" type="presOf" srcId="{18C886F8-EF3D-420D-9909-99882FDD7B18}" destId="{19AE5BEB-B26F-491B-A14D-2147AA18583F}" srcOrd="0" destOrd="0" presId="urn:microsoft.com/office/officeart/2005/8/layout/vList5"/>
    <dgm:cxn modelId="{29C296AA-C89A-4995-B4FA-D2870A15AEFD}" type="presOf" srcId="{7E05A478-EA6E-4850-8714-32C6C32E9155}" destId="{3CA30CC6-4BC8-4E11-9722-2211559B25CF}" srcOrd="0" destOrd="0" presId="urn:microsoft.com/office/officeart/2005/8/layout/vList5"/>
    <dgm:cxn modelId="{A23814E3-2813-4F8C-9C7F-7E08DE0E4A98}" type="presOf" srcId="{B7E07355-15C5-4852-A90D-6570BB6A6FCE}" destId="{FA919374-99D6-417C-9051-2BA5A710E1A8}" srcOrd="0" destOrd="0" presId="urn:microsoft.com/office/officeart/2005/8/layout/vList5"/>
    <dgm:cxn modelId="{27BF38A0-2B17-41A8-BF88-09F656CCA737}" type="presOf" srcId="{83C19E94-6C1C-41E3-8397-DF0DA4BF1E02}" destId="{769BD7D3-8BB6-441E-BF95-9CE54B9C2BC1}" srcOrd="0" destOrd="2" presId="urn:microsoft.com/office/officeart/2005/8/layout/vList5"/>
    <dgm:cxn modelId="{7F8CB1EE-C93D-4489-975E-EB27AE18DF00}" srcId="{18C886F8-EF3D-420D-9909-99882FDD7B18}" destId="{664EEFE1-82E8-4838-935D-A3FCD6543B67}" srcOrd="0" destOrd="0" parTransId="{EB24CF85-32B8-4D85-A222-80BB194851D6}" sibTransId="{8546AED3-31EB-4CFF-B91A-BCFA5B6D6553}"/>
    <dgm:cxn modelId="{B7BB357A-B8F7-4020-AB23-73ADA5AB0B5F}" srcId="{664EEFE1-82E8-4838-935D-A3FCD6543B67}" destId="{83C19E94-6C1C-41E3-8397-DF0DA4BF1E02}" srcOrd="2" destOrd="0" parTransId="{8396A51B-B039-4E7B-9C6D-DEFB7041EF97}" sibTransId="{97D7F521-EDC9-435A-B205-AB5BA3400644}"/>
    <dgm:cxn modelId="{D9BF8F2C-8D4A-44D5-967C-12C3A1C1C258}" type="presOf" srcId="{E6477AF5-A505-4145-ADF6-7453DC1F8B71}" destId="{FA919374-99D6-417C-9051-2BA5A710E1A8}" srcOrd="0" destOrd="1" presId="urn:microsoft.com/office/officeart/2005/8/layout/vList5"/>
    <dgm:cxn modelId="{40763634-2921-4AEF-A414-FC6B53475C7A}" srcId="{18C886F8-EF3D-420D-9909-99882FDD7B18}" destId="{7E05A478-EA6E-4850-8714-32C6C32E9155}" srcOrd="1" destOrd="0" parTransId="{6BE8C9A7-A841-43C7-89DF-539614CF143F}" sibTransId="{CBC99D9B-F3CC-42E0-838C-54DFDF9BD7FD}"/>
    <dgm:cxn modelId="{C47C54F7-3EB0-45C1-8981-68310FD2FB80}" type="presOf" srcId="{3C2C8CA0-ECC6-42DE-800A-6C14D7EC0068}" destId="{769BD7D3-8BB6-441E-BF95-9CE54B9C2BC1}" srcOrd="0" destOrd="0" presId="urn:microsoft.com/office/officeart/2005/8/layout/vList5"/>
    <dgm:cxn modelId="{E2848276-C492-4E86-ADA4-34598F0C5216}" srcId="{664EEFE1-82E8-4838-935D-A3FCD6543B67}" destId="{EDD6DC29-6CF5-4E01-A3E5-A31993751C32}" srcOrd="1" destOrd="0" parTransId="{53E67820-BCAF-4889-A87D-A2DC8C6FE963}" sibTransId="{B83BAC36-2677-4AD9-9BD9-337FA9BF363A}"/>
    <dgm:cxn modelId="{3FD4D728-A65B-422D-AE33-2A6DF8CBC522}" srcId="{7E05A478-EA6E-4850-8714-32C6C32E9155}" destId="{E6477AF5-A505-4145-ADF6-7453DC1F8B71}" srcOrd="1" destOrd="0" parTransId="{DB1471DC-42C4-480D-B8D1-D5BB95C3030D}" sibTransId="{51767AB1-ED85-49E8-A39E-8EE179CE4E7F}"/>
    <dgm:cxn modelId="{46C64D02-A66D-4747-9DF1-A4AB389C325B}" type="presParOf" srcId="{19AE5BEB-B26F-491B-A14D-2147AA18583F}" destId="{353F9B9D-2761-4953-963C-8A6503BDEAA4}" srcOrd="0" destOrd="0" presId="urn:microsoft.com/office/officeart/2005/8/layout/vList5"/>
    <dgm:cxn modelId="{43782E88-9B77-4FFA-882F-DDBE1CF1BC53}" type="presParOf" srcId="{353F9B9D-2761-4953-963C-8A6503BDEAA4}" destId="{116DD8FD-327D-4023-9522-BCAB5D4EB3BF}" srcOrd="0" destOrd="0" presId="urn:microsoft.com/office/officeart/2005/8/layout/vList5"/>
    <dgm:cxn modelId="{F28AF77F-3A80-49D0-9ADC-2410A3326183}" type="presParOf" srcId="{353F9B9D-2761-4953-963C-8A6503BDEAA4}" destId="{769BD7D3-8BB6-441E-BF95-9CE54B9C2BC1}" srcOrd="1" destOrd="0" presId="urn:microsoft.com/office/officeart/2005/8/layout/vList5"/>
    <dgm:cxn modelId="{B14A91FB-A377-4AB4-83B3-77ED8F7C1BA8}" type="presParOf" srcId="{19AE5BEB-B26F-491B-A14D-2147AA18583F}" destId="{83388897-149C-4FD8-AEAD-D2B4499FF608}" srcOrd="1" destOrd="0" presId="urn:microsoft.com/office/officeart/2005/8/layout/vList5"/>
    <dgm:cxn modelId="{536BA64B-FF53-4217-80A1-ECD226642BF6}" type="presParOf" srcId="{19AE5BEB-B26F-491B-A14D-2147AA18583F}" destId="{D5C78485-FBE1-4B91-A23C-9ACEF8BA1B59}" srcOrd="2" destOrd="0" presId="urn:microsoft.com/office/officeart/2005/8/layout/vList5"/>
    <dgm:cxn modelId="{D51B99A9-AB14-461E-BE9A-3CE59397B63B}" type="presParOf" srcId="{D5C78485-FBE1-4B91-A23C-9ACEF8BA1B59}" destId="{3CA30CC6-4BC8-4E11-9722-2211559B25CF}" srcOrd="0" destOrd="0" presId="urn:microsoft.com/office/officeart/2005/8/layout/vList5"/>
    <dgm:cxn modelId="{9F6576E3-6816-47EE-B926-BEDAFADDC981}" type="presParOf" srcId="{D5C78485-FBE1-4B91-A23C-9ACEF8BA1B59}" destId="{FA919374-99D6-417C-9051-2BA5A710E1A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ACF8126-B231-4F75-BF5D-FF5DF503AD14}" type="doc">
      <dgm:prSet loTypeId="urn:microsoft.com/office/officeart/2005/8/layout/pyramid2" loCatId="list" qsTypeId="urn:microsoft.com/office/officeart/2005/8/quickstyle/3d3" qsCatId="3D" csTypeId="urn:microsoft.com/office/officeart/2005/8/colors/accent0_3" csCatId="mainScheme" phldr="1"/>
      <dgm:spPr/>
    </dgm:pt>
    <dgm:pt modelId="{9C9F1C0F-3C0E-45A6-B92C-446EC2D6A5A0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gm:spPr>
      <dgm:t>
        <a:bodyPr/>
        <a:lstStyle/>
        <a:p>
          <a:r>
            <a:rPr lang="ru-RU" sz="2400" b="1" dirty="0" smtClean="0"/>
            <a:t>Председатель</a:t>
          </a:r>
          <a:endParaRPr lang="ru-RU" sz="2400" b="1" dirty="0"/>
        </a:p>
      </dgm:t>
    </dgm:pt>
    <dgm:pt modelId="{E9D019F4-75D3-457C-832D-4C4AB9A4670A}" type="parTrans" cxnId="{CCBDF60D-71F5-4731-8B23-350B52DF1D08}">
      <dgm:prSet/>
      <dgm:spPr/>
      <dgm:t>
        <a:bodyPr/>
        <a:lstStyle/>
        <a:p>
          <a:endParaRPr lang="ru-RU"/>
        </a:p>
      </dgm:t>
    </dgm:pt>
    <dgm:pt modelId="{923B0DDF-8A84-4C92-9855-564F10843F10}" type="sibTrans" cxnId="{CCBDF60D-71F5-4731-8B23-350B52DF1D08}">
      <dgm:prSet/>
      <dgm:spPr/>
      <dgm:t>
        <a:bodyPr/>
        <a:lstStyle/>
        <a:p>
          <a:endParaRPr lang="ru-RU"/>
        </a:p>
      </dgm:t>
    </dgm:pt>
    <dgm:pt modelId="{227BC79A-D5C4-4E41-9BC5-F2CCC6E1E586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gm:spPr>
      <dgm:t>
        <a:bodyPr/>
        <a:lstStyle/>
        <a:p>
          <a:r>
            <a:rPr lang="ru-RU" sz="2400" b="1" dirty="0" smtClean="0"/>
            <a:t>Зам. Председателя</a:t>
          </a:r>
          <a:endParaRPr lang="ru-RU" sz="2400" b="1" dirty="0"/>
        </a:p>
      </dgm:t>
    </dgm:pt>
    <dgm:pt modelId="{A969B70D-D11A-4301-AABD-BDED60580419}" type="parTrans" cxnId="{1F49FDB0-A63B-4047-9E41-EDA2035577B8}">
      <dgm:prSet/>
      <dgm:spPr/>
      <dgm:t>
        <a:bodyPr/>
        <a:lstStyle/>
        <a:p>
          <a:endParaRPr lang="ru-RU"/>
        </a:p>
      </dgm:t>
    </dgm:pt>
    <dgm:pt modelId="{83785E3E-9C70-4419-9338-E78A98CD7E1B}" type="sibTrans" cxnId="{1F49FDB0-A63B-4047-9E41-EDA2035577B8}">
      <dgm:prSet/>
      <dgm:spPr/>
      <dgm:t>
        <a:bodyPr/>
        <a:lstStyle/>
        <a:p>
          <a:endParaRPr lang="ru-RU"/>
        </a:p>
      </dgm:t>
    </dgm:pt>
    <dgm:pt modelId="{7C44F2AC-7832-45B9-BA4A-0383503C80B7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gm:spPr>
      <dgm:t>
        <a:bodyPr/>
        <a:lstStyle/>
        <a:p>
          <a:r>
            <a:rPr lang="ru-RU" sz="2400" b="1" dirty="0" smtClean="0"/>
            <a:t>Члены комиссии</a:t>
          </a:r>
          <a:endParaRPr lang="ru-RU" sz="2400" b="1" dirty="0"/>
        </a:p>
      </dgm:t>
    </dgm:pt>
    <dgm:pt modelId="{50FF367B-E6E8-4F80-AD66-95A1CF6CC978}" type="parTrans" cxnId="{7D67B129-4071-4633-B662-A551BB65E7C3}">
      <dgm:prSet/>
      <dgm:spPr/>
      <dgm:t>
        <a:bodyPr/>
        <a:lstStyle/>
        <a:p>
          <a:endParaRPr lang="ru-RU"/>
        </a:p>
      </dgm:t>
    </dgm:pt>
    <dgm:pt modelId="{344E50C9-B8B9-47BF-AE0C-6353EFD8AC0F}" type="sibTrans" cxnId="{7D67B129-4071-4633-B662-A551BB65E7C3}">
      <dgm:prSet/>
      <dgm:spPr/>
      <dgm:t>
        <a:bodyPr/>
        <a:lstStyle/>
        <a:p>
          <a:endParaRPr lang="ru-RU"/>
        </a:p>
      </dgm:t>
    </dgm:pt>
    <dgm:pt modelId="{A256F611-0AA6-4B7D-9280-9666D09D1A8C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gm:spPr>
      <dgm:t>
        <a:bodyPr/>
        <a:lstStyle/>
        <a:p>
          <a:r>
            <a:rPr lang="ru-RU" sz="2400" b="1" dirty="0" smtClean="0"/>
            <a:t>Секретарь комиссии</a:t>
          </a:r>
          <a:endParaRPr lang="ru-RU" sz="2400" b="1" dirty="0"/>
        </a:p>
      </dgm:t>
    </dgm:pt>
    <dgm:pt modelId="{6BDA4BDD-0072-4B18-9556-826E807CEEAC}" type="parTrans" cxnId="{7B0F60EB-3EA9-42A1-9569-1C30C7ACA805}">
      <dgm:prSet/>
      <dgm:spPr/>
      <dgm:t>
        <a:bodyPr/>
        <a:lstStyle/>
        <a:p>
          <a:endParaRPr lang="ru-RU"/>
        </a:p>
      </dgm:t>
    </dgm:pt>
    <dgm:pt modelId="{60C2AFAB-69B6-4ABD-AA2A-04C5C11A576F}" type="sibTrans" cxnId="{7B0F60EB-3EA9-42A1-9569-1C30C7ACA805}">
      <dgm:prSet/>
      <dgm:spPr/>
      <dgm:t>
        <a:bodyPr/>
        <a:lstStyle/>
        <a:p>
          <a:endParaRPr lang="ru-RU"/>
        </a:p>
      </dgm:t>
    </dgm:pt>
    <dgm:pt modelId="{E36A6E05-55AD-4531-843A-36A05D53A413}" type="pres">
      <dgm:prSet presAssocID="{EACF8126-B231-4F75-BF5D-FF5DF503AD14}" presName="compositeShape" presStyleCnt="0">
        <dgm:presLayoutVars>
          <dgm:dir/>
          <dgm:resizeHandles/>
        </dgm:presLayoutVars>
      </dgm:prSet>
      <dgm:spPr/>
    </dgm:pt>
    <dgm:pt modelId="{40516EF5-CBBA-42EE-B1AA-B1B3993D1259}" type="pres">
      <dgm:prSet presAssocID="{EACF8126-B231-4F75-BF5D-FF5DF503AD14}" presName="pyramid" presStyleLbl="node1" presStyleIdx="0" presStyleCnt="1" custLinFactNeighborX="-15180"/>
      <dgm:spPr/>
    </dgm:pt>
    <dgm:pt modelId="{BC923781-1F27-4121-A115-5C60B0BE575F}" type="pres">
      <dgm:prSet presAssocID="{EACF8126-B231-4F75-BF5D-FF5DF503AD14}" presName="theList" presStyleCnt="0"/>
      <dgm:spPr/>
    </dgm:pt>
    <dgm:pt modelId="{93571603-0A2F-427B-9479-A52433466DEC}" type="pres">
      <dgm:prSet presAssocID="{9C9F1C0F-3C0E-45A6-B92C-446EC2D6A5A0}" presName="aNode" presStyleLbl="fgAcc1" presStyleIdx="0" presStyleCnt="4" custScaleX="146603" custLinFactY="13132" custLinFactNeighborX="-329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896D0-D6CB-4642-B356-AC64C5E6C67D}" type="pres">
      <dgm:prSet presAssocID="{9C9F1C0F-3C0E-45A6-B92C-446EC2D6A5A0}" presName="aSpace" presStyleCnt="0"/>
      <dgm:spPr/>
    </dgm:pt>
    <dgm:pt modelId="{03949409-CD92-4AFE-8209-89FBF3C6956A}" type="pres">
      <dgm:prSet presAssocID="{227BC79A-D5C4-4E41-9BC5-F2CCC6E1E586}" presName="aNode" presStyleLbl="fgAcc1" presStyleIdx="1" presStyleCnt="4" custScaleX="146603" custLinFactY="13132" custLinFactNeighborX="-329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E30297-CE4B-4380-BA96-5D669B8FD049}" type="pres">
      <dgm:prSet presAssocID="{227BC79A-D5C4-4E41-9BC5-F2CCC6E1E586}" presName="aSpace" presStyleCnt="0"/>
      <dgm:spPr/>
    </dgm:pt>
    <dgm:pt modelId="{88F87676-9DAD-4DB5-9721-E0ADC4C46BC3}" type="pres">
      <dgm:prSet presAssocID="{A256F611-0AA6-4B7D-9280-9666D09D1A8C}" presName="aNode" presStyleLbl="fgAcc1" presStyleIdx="2" presStyleCnt="4" custScaleX="147306" custLinFactY="12557" custLinFactNeighborX="-385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2AE9BA-8C4F-426B-9343-E10F49ADE50C}" type="pres">
      <dgm:prSet presAssocID="{A256F611-0AA6-4B7D-9280-9666D09D1A8C}" presName="aSpace" presStyleCnt="0"/>
      <dgm:spPr/>
    </dgm:pt>
    <dgm:pt modelId="{9964B754-6A13-4771-BA5F-90418C10533D}" type="pres">
      <dgm:prSet presAssocID="{7C44F2AC-7832-45B9-BA4A-0383503C80B7}" presName="aNode" presStyleLbl="fgAcc1" presStyleIdx="3" presStyleCnt="4" custScaleX="146603" custLinFactY="13132" custLinFactNeighborX="-329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7687D1-DA7D-46F3-AD92-1AA0A555A605}" type="pres">
      <dgm:prSet presAssocID="{7C44F2AC-7832-45B9-BA4A-0383503C80B7}" presName="aSpace" presStyleCnt="0"/>
      <dgm:spPr/>
    </dgm:pt>
  </dgm:ptLst>
  <dgm:cxnLst>
    <dgm:cxn modelId="{F9FF70D1-D686-4025-8F72-152F5CD8EB59}" type="presOf" srcId="{227BC79A-D5C4-4E41-9BC5-F2CCC6E1E586}" destId="{03949409-CD92-4AFE-8209-89FBF3C6956A}" srcOrd="0" destOrd="0" presId="urn:microsoft.com/office/officeart/2005/8/layout/pyramid2"/>
    <dgm:cxn modelId="{7D67B129-4071-4633-B662-A551BB65E7C3}" srcId="{EACF8126-B231-4F75-BF5D-FF5DF503AD14}" destId="{7C44F2AC-7832-45B9-BA4A-0383503C80B7}" srcOrd="3" destOrd="0" parTransId="{50FF367B-E6E8-4F80-AD66-95A1CF6CC978}" sibTransId="{344E50C9-B8B9-47BF-AE0C-6353EFD8AC0F}"/>
    <dgm:cxn modelId="{739AD992-E612-4DB9-A031-6498F0C414D7}" type="presOf" srcId="{A256F611-0AA6-4B7D-9280-9666D09D1A8C}" destId="{88F87676-9DAD-4DB5-9721-E0ADC4C46BC3}" srcOrd="0" destOrd="0" presId="urn:microsoft.com/office/officeart/2005/8/layout/pyramid2"/>
    <dgm:cxn modelId="{D145F88F-1EA2-408A-AFBA-57D97BDCA03D}" type="presOf" srcId="{EACF8126-B231-4F75-BF5D-FF5DF503AD14}" destId="{E36A6E05-55AD-4531-843A-36A05D53A413}" srcOrd="0" destOrd="0" presId="urn:microsoft.com/office/officeart/2005/8/layout/pyramid2"/>
    <dgm:cxn modelId="{1F49FDB0-A63B-4047-9E41-EDA2035577B8}" srcId="{EACF8126-B231-4F75-BF5D-FF5DF503AD14}" destId="{227BC79A-D5C4-4E41-9BC5-F2CCC6E1E586}" srcOrd="1" destOrd="0" parTransId="{A969B70D-D11A-4301-AABD-BDED60580419}" sibTransId="{83785E3E-9C70-4419-9338-E78A98CD7E1B}"/>
    <dgm:cxn modelId="{CCBDF60D-71F5-4731-8B23-350B52DF1D08}" srcId="{EACF8126-B231-4F75-BF5D-FF5DF503AD14}" destId="{9C9F1C0F-3C0E-45A6-B92C-446EC2D6A5A0}" srcOrd="0" destOrd="0" parTransId="{E9D019F4-75D3-457C-832D-4C4AB9A4670A}" sibTransId="{923B0DDF-8A84-4C92-9855-564F10843F10}"/>
    <dgm:cxn modelId="{7B0F60EB-3EA9-42A1-9569-1C30C7ACA805}" srcId="{EACF8126-B231-4F75-BF5D-FF5DF503AD14}" destId="{A256F611-0AA6-4B7D-9280-9666D09D1A8C}" srcOrd="2" destOrd="0" parTransId="{6BDA4BDD-0072-4B18-9556-826E807CEEAC}" sibTransId="{60C2AFAB-69B6-4ABD-AA2A-04C5C11A576F}"/>
    <dgm:cxn modelId="{5C3BA652-6D9C-418C-93B4-C242622E555E}" type="presOf" srcId="{7C44F2AC-7832-45B9-BA4A-0383503C80B7}" destId="{9964B754-6A13-4771-BA5F-90418C10533D}" srcOrd="0" destOrd="0" presId="urn:microsoft.com/office/officeart/2005/8/layout/pyramid2"/>
    <dgm:cxn modelId="{567E3412-8CC9-4B05-9694-B71A012F5170}" type="presOf" srcId="{9C9F1C0F-3C0E-45A6-B92C-446EC2D6A5A0}" destId="{93571603-0A2F-427B-9479-A52433466DEC}" srcOrd="0" destOrd="0" presId="urn:microsoft.com/office/officeart/2005/8/layout/pyramid2"/>
    <dgm:cxn modelId="{546D2C42-AA59-43D8-ADF9-E0B982F73859}" type="presParOf" srcId="{E36A6E05-55AD-4531-843A-36A05D53A413}" destId="{40516EF5-CBBA-42EE-B1AA-B1B3993D1259}" srcOrd="0" destOrd="0" presId="urn:microsoft.com/office/officeart/2005/8/layout/pyramid2"/>
    <dgm:cxn modelId="{6D6C392D-C7D3-452D-AED3-6A090B0C463A}" type="presParOf" srcId="{E36A6E05-55AD-4531-843A-36A05D53A413}" destId="{BC923781-1F27-4121-A115-5C60B0BE575F}" srcOrd="1" destOrd="0" presId="urn:microsoft.com/office/officeart/2005/8/layout/pyramid2"/>
    <dgm:cxn modelId="{378BE30B-F08E-423F-90A0-69F7ACFCDA9B}" type="presParOf" srcId="{BC923781-1F27-4121-A115-5C60B0BE575F}" destId="{93571603-0A2F-427B-9479-A52433466DEC}" srcOrd="0" destOrd="0" presId="urn:microsoft.com/office/officeart/2005/8/layout/pyramid2"/>
    <dgm:cxn modelId="{D617B074-4180-477D-B884-21B3BC058790}" type="presParOf" srcId="{BC923781-1F27-4121-A115-5C60B0BE575F}" destId="{F77896D0-D6CB-4642-B356-AC64C5E6C67D}" srcOrd="1" destOrd="0" presId="urn:microsoft.com/office/officeart/2005/8/layout/pyramid2"/>
    <dgm:cxn modelId="{789B1D35-2B6F-4116-BCC0-175F370B1D46}" type="presParOf" srcId="{BC923781-1F27-4121-A115-5C60B0BE575F}" destId="{03949409-CD92-4AFE-8209-89FBF3C6956A}" srcOrd="2" destOrd="0" presId="urn:microsoft.com/office/officeart/2005/8/layout/pyramid2"/>
    <dgm:cxn modelId="{0FA8D8DF-6A80-4DCA-B6B8-4D1A47E33D22}" type="presParOf" srcId="{BC923781-1F27-4121-A115-5C60B0BE575F}" destId="{9EE30297-CE4B-4380-BA96-5D669B8FD049}" srcOrd="3" destOrd="0" presId="urn:microsoft.com/office/officeart/2005/8/layout/pyramid2"/>
    <dgm:cxn modelId="{203B8879-3273-47F6-B3DF-FF521882C516}" type="presParOf" srcId="{BC923781-1F27-4121-A115-5C60B0BE575F}" destId="{88F87676-9DAD-4DB5-9721-E0ADC4C46BC3}" srcOrd="4" destOrd="0" presId="urn:microsoft.com/office/officeart/2005/8/layout/pyramid2"/>
    <dgm:cxn modelId="{1E16D350-D7EB-4670-932A-93A159EEDA1D}" type="presParOf" srcId="{BC923781-1F27-4121-A115-5C60B0BE575F}" destId="{702AE9BA-8C4F-426B-9343-E10F49ADE50C}" srcOrd="5" destOrd="0" presId="urn:microsoft.com/office/officeart/2005/8/layout/pyramid2"/>
    <dgm:cxn modelId="{09AFD6BC-F51B-4923-A108-B2523883D5EE}" type="presParOf" srcId="{BC923781-1F27-4121-A115-5C60B0BE575F}" destId="{9964B754-6A13-4771-BA5F-90418C10533D}" srcOrd="6" destOrd="0" presId="urn:microsoft.com/office/officeart/2005/8/layout/pyramid2"/>
    <dgm:cxn modelId="{1843E100-E5F1-495E-B5E3-6B30C3CC6B12}" type="presParOf" srcId="{BC923781-1F27-4121-A115-5C60B0BE575F}" destId="{717687D1-DA7D-46F3-AD92-1AA0A555A605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D4B5DFB-AD27-43E2-95B0-C6DA4795A52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CF85B3-DFF8-488C-87B1-C8F05D3CB913}">
      <dgm:prSet phldrT="[Текст]" custT="1"/>
      <dgm:spPr>
        <a:solidFill>
          <a:schemeClr val="tx2">
            <a:lumMod val="40000"/>
            <a:lumOff val="60000"/>
          </a:schemeClr>
        </a:solidFill>
        <a:ln>
          <a:solidFill>
            <a:schemeClr val="bg2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algn="ctr"/>
          <a:r>
            <a:rPr lang="ru-RU" sz="1800" b="1" dirty="0" smtClean="0">
              <a:solidFill>
                <a:srgbClr val="000000"/>
              </a:solidFill>
              <a:ea typeface="Adobe Gothic Std B" pitchFamily="34" charset="-128"/>
            </a:rPr>
            <a:t>Заседание комиссии правомочно при наличии более 50% членов БК МТ и СР КЧР </a:t>
          </a:r>
          <a:endParaRPr lang="ru-RU" sz="1800" dirty="0"/>
        </a:p>
      </dgm:t>
    </dgm:pt>
    <dgm:pt modelId="{8EFF5755-BF8A-4E7F-986F-446CA469517B}" type="parTrans" cxnId="{ABF89F8A-9107-453B-BE65-FFFF0A627EE9}">
      <dgm:prSet/>
      <dgm:spPr/>
      <dgm:t>
        <a:bodyPr/>
        <a:lstStyle/>
        <a:p>
          <a:endParaRPr lang="ru-RU"/>
        </a:p>
      </dgm:t>
    </dgm:pt>
    <dgm:pt modelId="{152E1EA2-BA19-4E91-98C3-EC00E6E5C199}" type="sibTrans" cxnId="{ABF89F8A-9107-453B-BE65-FFFF0A627EE9}">
      <dgm:prSet/>
      <dgm:spPr/>
      <dgm:t>
        <a:bodyPr/>
        <a:lstStyle/>
        <a:p>
          <a:endParaRPr lang="ru-RU"/>
        </a:p>
      </dgm:t>
    </dgm:pt>
    <dgm:pt modelId="{593C58DC-5A71-4828-9EA6-B32C0F3FCDA1}">
      <dgm:prSet phldrT="[Текст]" custT="1"/>
      <dgm:spPr/>
      <dgm:t>
        <a:bodyPr/>
        <a:lstStyle/>
        <a:p>
          <a:pPr algn="ctr"/>
          <a:endParaRPr lang="ru-RU" sz="1800" dirty="0"/>
        </a:p>
      </dgm:t>
    </dgm:pt>
    <dgm:pt modelId="{6D3CF993-AFF0-4DD3-85DA-4545898A90F9}" type="parTrans" cxnId="{6F156726-84A8-4C6F-B2EE-D13D3854EF23}">
      <dgm:prSet/>
      <dgm:spPr/>
      <dgm:t>
        <a:bodyPr/>
        <a:lstStyle/>
        <a:p>
          <a:endParaRPr lang="ru-RU"/>
        </a:p>
      </dgm:t>
    </dgm:pt>
    <dgm:pt modelId="{B4972453-29AA-467E-BF58-46D8D4A51ECD}" type="sibTrans" cxnId="{6F156726-84A8-4C6F-B2EE-D13D3854EF23}">
      <dgm:prSet/>
      <dgm:spPr/>
      <dgm:t>
        <a:bodyPr/>
        <a:lstStyle/>
        <a:p>
          <a:endParaRPr lang="ru-RU"/>
        </a:p>
      </dgm:t>
    </dgm:pt>
    <dgm:pt modelId="{7EE81CF9-C9E4-41C7-8812-837E6B4387AD}">
      <dgm:prSet phldrT="[Текст]" custT="1"/>
      <dgm:spPr>
        <a:solidFill>
          <a:schemeClr val="tx2">
            <a:lumMod val="60000"/>
            <a:lumOff val="40000"/>
          </a:schemeClr>
        </a:solidFill>
        <a:ln>
          <a:solidFill>
            <a:schemeClr val="bg2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algn="ctr"/>
          <a:r>
            <a:rPr lang="ru-RU" sz="1800" b="1" dirty="0" smtClean="0">
              <a:solidFill>
                <a:srgbClr val="000000"/>
              </a:solidFill>
              <a:ea typeface="Adobe Gothic Std B" pitchFamily="34" charset="-128"/>
            </a:rPr>
            <a:t>Решение выносится путем голосования присутствующих, по принципу большинства голосов. Право решающего голоса принадлежит  председателю (зам. председателя) БК МТ и СР КЧР, ведущему заседание</a:t>
          </a:r>
          <a:r>
            <a:rPr lang="en-US" sz="1500" b="1" dirty="0" smtClean="0">
              <a:solidFill>
                <a:srgbClr val="000000"/>
              </a:solidFill>
              <a:ea typeface="Adobe Gothic Std B" pitchFamily="34" charset="-128"/>
            </a:rPr>
            <a:t/>
          </a:r>
          <a:br>
            <a:rPr lang="en-US" sz="1500" b="1" dirty="0" smtClean="0">
              <a:solidFill>
                <a:srgbClr val="000000"/>
              </a:solidFill>
              <a:ea typeface="Adobe Gothic Std B" pitchFamily="34" charset="-128"/>
            </a:rPr>
          </a:br>
          <a:endParaRPr lang="ru-RU" sz="1500" dirty="0"/>
        </a:p>
      </dgm:t>
    </dgm:pt>
    <dgm:pt modelId="{33B7B5F5-6B52-4289-88B9-2848D2BFC2C7}" type="sibTrans" cxnId="{AC67C17D-3A95-4BB6-92FD-0B1DDF2F3896}">
      <dgm:prSet/>
      <dgm:spPr/>
      <dgm:t>
        <a:bodyPr/>
        <a:lstStyle/>
        <a:p>
          <a:endParaRPr lang="ru-RU"/>
        </a:p>
      </dgm:t>
    </dgm:pt>
    <dgm:pt modelId="{B825218B-7729-46D6-977D-173906BC7DF8}" type="parTrans" cxnId="{AC67C17D-3A95-4BB6-92FD-0B1DDF2F3896}">
      <dgm:prSet/>
      <dgm:spPr/>
      <dgm:t>
        <a:bodyPr/>
        <a:lstStyle/>
        <a:p>
          <a:endParaRPr lang="ru-RU"/>
        </a:p>
      </dgm:t>
    </dgm:pt>
    <dgm:pt modelId="{CB7936D4-CF11-4915-A504-BB4EF81F93EA}" type="pres">
      <dgm:prSet presAssocID="{5D4B5DFB-AD27-43E2-95B0-C6DA4795A52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DF8FE9-F47F-4735-A629-91391C69C7AA}" type="pres">
      <dgm:prSet presAssocID="{2DCF85B3-DFF8-488C-87B1-C8F05D3CB913}" presName="parentText" presStyleLbl="node1" presStyleIdx="0" presStyleCnt="2" custLinFactY="-75015" custLinFactNeighborX="-138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BB4F4B-C634-4D34-BAAF-815CE6A2D00B}" type="pres">
      <dgm:prSet presAssocID="{2DCF85B3-DFF8-488C-87B1-C8F05D3CB9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7482F4-099B-4467-B668-01E383104878}" type="pres">
      <dgm:prSet presAssocID="{7EE81CF9-C9E4-41C7-8812-837E6B4387AD}" presName="parentText" presStyleLbl="node1" presStyleIdx="1" presStyleCnt="2" custLinFactY="5791" custLinFactNeighborX="99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156726-84A8-4C6F-B2EE-D13D3854EF23}" srcId="{2DCF85B3-DFF8-488C-87B1-C8F05D3CB913}" destId="{593C58DC-5A71-4828-9EA6-B32C0F3FCDA1}" srcOrd="0" destOrd="0" parTransId="{6D3CF993-AFF0-4DD3-85DA-4545898A90F9}" sibTransId="{B4972453-29AA-467E-BF58-46D8D4A51ECD}"/>
    <dgm:cxn modelId="{7DEAE9B1-98AC-41DC-9436-64B836EBFB98}" type="presOf" srcId="{5D4B5DFB-AD27-43E2-95B0-C6DA4795A528}" destId="{CB7936D4-CF11-4915-A504-BB4EF81F93EA}" srcOrd="0" destOrd="0" presId="urn:microsoft.com/office/officeart/2005/8/layout/vList2"/>
    <dgm:cxn modelId="{AC67C17D-3A95-4BB6-92FD-0B1DDF2F3896}" srcId="{5D4B5DFB-AD27-43E2-95B0-C6DA4795A528}" destId="{7EE81CF9-C9E4-41C7-8812-837E6B4387AD}" srcOrd="1" destOrd="0" parTransId="{B825218B-7729-46D6-977D-173906BC7DF8}" sibTransId="{33B7B5F5-6B52-4289-88B9-2848D2BFC2C7}"/>
    <dgm:cxn modelId="{56128591-1B21-44DF-BB1F-3C03B9AF518B}" type="presOf" srcId="{2DCF85B3-DFF8-488C-87B1-C8F05D3CB913}" destId="{0DDF8FE9-F47F-4735-A629-91391C69C7AA}" srcOrd="0" destOrd="0" presId="urn:microsoft.com/office/officeart/2005/8/layout/vList2"/>
    <dgm:cxn modelId="{06C0CE78-9341-4921-8A84-2564F3F1A9EB}" type="presOf" srcId="{7EE81CF9-C9E4-41C7-8812-837E6B4387AD}" destId="{387482F4-099B-4467-B668-01E383104878}" srcOrd="0" destOrd="0" presId="urn:microsoft.com/office/officeart/2005/8/layout/vList2"/>
    <dgm:cxn modelId="{F6735292-707B-4DBB-BCB9-45E806BDAEC3}" type="presOf" srcId="{593C58DC-5A71-4828-9EA6-B32C0F3FCDA1}" destId="{ACBB4F4B-C634-4D34-BAAF-815CE6A2D00B}" srcOrd="0" destOrd="0" presId="urn:microsoft.com/office/officeart/2005/8/layout/vList2"/>
    <dgm:cxn modelId="{ABF89F8A-9107-453B-BE65-FFFF0A627EE9}" srcId="{5D4B5DFB-AD27-43E2-95B0-C6DA4795A528}" destId="{2DCF85B3-DFF8-488C-87B1-C8F05D3CB913}" srcOrd="0" destOrd="0" parTransId="{8EFF5755-BF8A-4E7F-986F-446CA469517B}" sibTransId="{152E1EA2-BA19-4E91-98C3-EC00E6E5C199}"/>
    <dgm:cxn modelId="{56E06ACE-25EA-4C8D-AEC5-6A41D331260E}" type="presParOf" srcId="{CB7936D4-CF11-4915-A504-BB4EF81F93EA}" destId="{0DDF8FE9-F47F-4735-A629-91391C69C7AA}" srcOrd="0" destOrd="0" presId="urn:microsoft.com/office/officeart/2005/8/layout/vList2"/>
    <dgm:cxn modelId="{D98419C1-BEFB-4257-A0A1-E4120461AB7E}" type="presParOf" srcId="{CB7936D4-CF11-4915-A504-BB4EF81F93EA}" destId="{ACBB4F4B-C634-4D34-BAAF-815CE6A2D00B}" srcOrd="1" destOrd="0" presId="urn:microsoft.com/office/officeart/2005/8/layout/vList2"/>
    <dgm:cxn modelId="{13A8DD86-BABF-4AC3-BF21-5AB53C2614B1}" type="presParOf" srcId="{CB7936D4-CF11-4915-A504-BB4EF81F93EA}" destId="{387482F4-099B-4467-B668-01E38310487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553C1B0-291F-45A3-91A1-D8DF6E464245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4FC30F48-69AA-4667-A2A4-F2CADCA3F288}">
      <dgm:prSet phldrT="[Текст]"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ru-RU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По итогам заседания БК МТ и СР КЧР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188C010-15BB-4212-9883-C103B2078432}" type="parTrans" cxnId="{2BAA4797-74B2-495A-AE8F-C3557401371C}">
      <dgm:prSet/>
      <dgm:spPr/>
      <dgm:t>
        <a:bodyPr/>
        <a:lstStyle/>
        <a:p>
          <a:endParaRPr lang="ru-RU"/>
        </a:p>
      </dgm:t>
    </dgm:pt>
    <dgm:pt modelId="{5C614D64-86E1-4F82-A3C7-94D71F9CE273}" type="sibTrans" cxnId="{2BAA4797-74B2-495A-AE8F-C3557401371C}">
      <dgm:prSet/>
      <dgm:spPr/>
      <dgm:t>
        <a:bodyPr/>
        <a:lstStyle/>
        <a:p>
          <a:endParaRPr lang="ru-RU"/>
        </a:p>
      </dgm:t>
    </dgm:pt>
    <dgm:pt modelId="{C78AB1A1-9694-4D44-9038-280E657A1533}">
      <dgm:prSet phldrT="[Текст]" custT="1"/>
      <dgm:spPr/>
      <dgm:t>
        <a:bodyPr/>
        <a:lstStyle/>
        <a:p>
          <a:r>
            <a:rPr lang="ru-RU" sz="1400" b="1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В течении 5 дней</a:t>
          </a:r>
          <a:endParaRPr lang="ru-RU" sz="1400" b="1" cap="all" spc="0" dirty="0">
            <a:ln w="9000" cmpd="sng">
              <a:prstDash val="solid"/>
            </a:ln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340254A9-6F7D-47BD-9E0F-F1D1380A06D2}" type="parTrans" cxnId="{E2A61479-BB3E-45FC-864C-688CF4349A28}">
      <dgm:prSet/>
      <dgm:spPr/>
      <dgm:t>
        <a:bodyPr/>
        <a:lstStyle/>
        <a:p>
          <a:endParaRPr lang="ru-RU"/>
        </a:p>
      </dgm:t>
    </dgm:pt>
    <dgm:pt modelId="{D76A2CB3-0AA5-4DA7-9F5A-E6746546AC7C}" type="sibTrans" cxnId="{E2A61479-BB3E-45FC-864C-688CF4349A28}">
      <dgm:prSet/>
      <dgm:spPr/>
      <dgm:t>
        <a:bodyPr/>
        <a:lstStyle/>
        <a:p>
          <a:endParaRPr lang="ru-RU"/>
        </a:p>
      </dgm:t>
    </dgm:pt>
    <dgm:pt modelId="{325879BA-C263-4734-ABA3-350DD5BED6A8}">
      <dgm:prSet phldrT="[Текст]"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ru-RU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Протокол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6A5FFA45-5F17-4C84-A483-542D0E5132D6}" type="parTrans" cxnId="{11C2CE70-6B60-4307-BB4D-DB6AABDA217E}">
      <dgm:prSet/>
      <dgm:spPr/>
      <dgm:t>
        <a:bodyPr/>
        <a:lstStyle/>
        <a:p>
          <a:endParaRPr lang="ru-RU"/>
        </a:p>
      </dgm:t>
    </dgm:pt>
    <dgm:pt modelId="{03391C86-B9AF-4FE6-9ECD-B70A2138DE3E}" type="sibTrans" cxnId="{11C2CE70-6B60-4307-BB4D-DB6AABDA217E}">
      <dgm:prSet/>
      <dgm:spPr/>
      <dgm:t>
        <a:bodyPr/>
        <a:lstStyle/>
        <a:p>
          <a:endParaRPr lang="ru-RU"/>
        </a:p>
      </dgm:t>
    </dgm:pt>
    <dgm:pt modelId="{F67E8D05-21B5-4880-A1C9-775E6917B9C3}">
      <dgm:prSet phldrT="[Текст]"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ru-RU" b="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Оценочный лист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05C1743A-CB5F-4557-A6D0-6BD042C94ABB}" type="parTrans" cxnId="{C5E0E1CE-B531-44E8-87F0-A8611818EB61}">
      <dgm:prSet/>
      <dgm:spPr/>
      <dgm:t>
        <a:bodyPr/>
        <a:lstStyle/>
        <a:p>
          <a:endParaRPr lang="ru-RU"/>
        </a:p>
      </dgm:t>
    </dgm:pt>
    <dgm:pt modelId="{A44D30CC-616B-49A8-9979-5A44A369DFB8}" type="sibTrans" cxnId="{C5E0E1CE-B531-44E8-87F0-A8611818EB61}">
      <dgm:prSet/>
      <dgm:spPr/>
      <dgm:t>
        <a:bodyPr/>
        <a:lstStyle/>
        <a:p>
          <a:endParaRPr lang="ru-RU"/>
        </a:p>
      </dgm:t>
    </dgm:pt>
    <dgm:pt modelId="{EA617B0A-9A4B-404D-A999-B1E729CAB6EE}">
      <dgm:prSet phldrT="[Текст]"/>
      <dgm:spPr/>
      <dgm:t>
        <a:bodyPr/>
        <a:lstStyle/>
        <a:p>
          <a:r>
            <a:rPr lang="ru-RU" b="1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Приложение к Протоколу</a:t>
          </a:r>
          <a:endParaRPr lang="ru-RU" b="1" cap="all" spc="0" dirty="0">
            <a:ln w="9000" cmpd="sng">
              <a:prstDash val="solid"/>
            </a:ln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0AA36B60-1065-475A-BCD7-6F37685D79FF}" type="parTrans" cxnId="{E2071583-D409-4B49-8903-91181A9F6770}">
      <dgm:prSet/>
      <dgm:spPr/>
      <dgm:t>
        <a:bodyPr/>
        <a:lstStyle/>
        <a:p>
          <a:endParaRPr lang="ru-RU"/>
        </a:p>
      </dgm:t>
    </dgm:pt>
    <dgm:pt modelId="{D9FCE5FF-C28B-486F-8866-4F91EF81ED4C}" type="sibTrans" cxnId="{E2071583-D409-4B49-8903-91181A9F6770}">
      <dgm:prSet/>
      <dgm:spPr/>
      <dgm:t>
        <a:bodyPr/>
        <a:lstStyle/>
        <a:p>
          <a:endParaRPr lang="ru-RU"/>
        </a:p>
      </dgm:t>
    </dgm:pt>
    <dgm:pt modelId="{B19BC0DA-8580-414C-8D74-9F4F4C3EC322}">
      <dgm:prSet phldrT="[Текст]" custT="1"/>
      <dgm:spPr/>
      <dgm:t>
        <a:bodyPr/>
        <a:lstStyle/>
        <a:p>
          <a:r>
            <a:rPr lang="ru-RU" sz="1400" b="1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Заверяется Председателем </a:t>
          </a:r>
          <a:br>
            <a:rPr lang="ru-RU" sz="1400" b="1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</a:br>
          <a:r>
            <a:rPr lang="ru-RU" sz="1400" b="1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БК МТ и СР КЧР</a:t>
          </a:r>
          <a:endParaRPr lang="ru-RU" sz="1400" b="1" cap="all" spc="0" dirty="0">
            <a:ln w="9000" cmpd="sng">
              <a:prstDash val="solid"/>
            </a:ln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A0DCBD52-21D6-4AB8-A72E-EAD5E5944681}" type="parTrans" cxnId="{C8817206-587C-490D-85BA-5422D58C3498}">
      <dgm:prSet/>
      <dgm:spPr/>
      <dgm:t>
        <a:bodyPr/>
        <a:lstStyle/>
        <a:p>
          <a:endParaRPr lang="ru-RU"/>
        </a:p>
      </dgm:t>
    </dgm:pt>
    <dgm:pt modelId="{ED865FB0-4407-4D66-B9AC-DE3EB729467B}" type="sibTrans" cxnId="{C8817206-587C-490D-85BA-5422D58C3498}">
      <dgm:prSet/>
      <dgm:spPr/>
      <dgm:t>
        <a:bodyPr/>
        <a:lstStyle/>
        <a:p>
          <a:endParaRPr lang="ru-RU"/>
        </a:p>
      </dgm:t>
    </dgm:pt>
    <dgm:pt modelId="{ADE393B0-2F04-4782-94FA-2F32F1F57389}" type="pres">
      <dgm:prSet presAssocID="{6553C1B0-291F-45A3-91A1-D8DF6E46424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3975C07-8E27-4819-88BC-90E9631361CB}" type="pres">
      <dgm:prSet presAssocID="{4FC30F48-69AA-4667-A2A4-F2CADCA3F288}" presName="composite" presStyleCnt="0"/>
      <dgm:spPr/>
    </dgm:pt>
    <dgm:pt modelId="{8B502EDD-7DD9-4255-8E9B-24DAA11FB27D}" type="pres">
      <dgm:prSet presAssocID="{4FC30F48-69AA-4667-A2A4-F2CADCA3F288}" presName="bentUpArrow1" presStyleLbl="alignImgPlace1" presStyleIdx="0" presStyleCnt="2"/>
      <dgm:spPr>
        <a:scene3d>
          <a:camera prst="orthographicFront"/>
          <a:lightRig rig="threePt" dir="t"/>
        </a:scene3d>
        <a:sp3d>
          <a:bevelT w="152400" h="50800" prst="softRound"/>
        </a:sp3d>
      </dgm:spPr>
    </dgm:pt>
    <dgm:pt modelId="{9A58F905-607B-468F-9BF6-89E8E112D1F2}" type="pres">
      <dgm:prSet presAssocID="{4FC30F48-69AA-4667-A2A4-F2CADCA3F288}" presName="ParentText" presStyleLbl="node1" presStyleIdx="0" presStyleCnt="3" custScaleX="126567" custScaleY="9909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EA597C-D2EE-41C1-99AA-496A2C3DBA53}" type="pres">
      <dgm:prSet presAssocID="{4FC30F48-69AA-4667-A2A4-F2CADCA3F288}" presName="ChildText" presStyleLbl="revTx" presStyleIdx="0" presStyleCnt="3" custLinFactNeighborX="27910" custLinFactNeighborY="-153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FDD697-1DEC-404C-96F9-AE9E58372763}" type="pres">
      <dgm:prSet presAssocID="{5C614D64-86E1-4F82-A3C7-94D71F9CE273}" presName="sibTrans" presStyleCnt="0"/>
      <dgm:spPr/>
    </dgm:pt>
    <dgm:pt modelId="{A0AF03BA-E684-4700-9AE7-095122ED8E27}" type="pres">
      <dgm:prSet presAssocID="{325879BA-C263-4734-ABA3-350DD5BED6A8}" presName="composite" presStyleCnt="0"/>
      <dgm:spPr/>
    </dgm:pt>
    <dgm:pt modelId="{7A81B98C-CF52-46B5-BFDC-E69736A428FD}" type="pres">
      <dgm:prSet presAssocID="{325879BA-C263-4734-ABA3-350DD5BED6A8}" presName="bentUpArrow1" presStyleLbl="alignImgPlace1" presStyleIdx="1" presStyleCnt="2"/>
      <dgm:spPr>
        <a:scene3d>
          <a:camera prst="orthographicFront"/>
          <a:lightRig rig="threePt" dir="t"/>
        </a:scene3d>
        <a:sp3d>
          <a:bevelT w="152400" h="50800" prst="softRound"/>
        </a:sp3d>
      </dgm:spPr>
    </dgm:pt>
    <dgm:pt modelId="{67540657-5301-49DF-B80E-C89D77623E85}" type="pres">
      <dgm:prSet presAssocID="{325879BA-C263-4734-ABA3-350DD5BED6A8}" presName="ParentText" presStyleLbl="node1" presStyleIdx="1" presStyleCnt="3" custScaleX="126567" custScaleY="9909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130B1A-1F39-40CB-A14F-70F6F9A01563}" type="pres">
      <dgm:prSet presAssocID="{325879BA-C263-4734-ABA3-350DD5BED6A8}" presName="ChildText" presStyleLbl="revTx" presStyleIdx="1" presStyleCnt="3" custScaleX="176137" custLinFactNeighborX="67927" custLinFactNeighborY="25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671011-3402-4FD7-B6F4-BCDA503C12D7}" type="pres">
      <dgm:prSet presAssocID="{03391C86-B9AF-4FE6-9ECD-B70A2138DE3E}" presName="sibTrans" presStyleCnt="0"/>
      <dgm:spPr/>
    </dgm:pt>
    <dgm:pt modelId="{306F9285-9696-4184-9F8C-A46AE4A564DC}" type="pres">
      <dgm:prSet presAssocID="{F67E8D05-21B5-4880-A1C9-775E6917B9C3}" presName="composite" presStyleCnt="0"/>
      <dgm:spPr/>
    </dgm:pt>
    <dgm:pt modelId="{7890D126-E80D-4666-987E-B7951511023B}" type="pres">
      <dgm:prSet presAssocID="{F67E8D05-21B5-4880-A1C9-775E6917B9C3}" presName="ParentText" presStyleLbl="node1" presStyleIdx="2" presStyleCnt="3" custScaleX="126567" custScaleY="9909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38569E-479F-4ADA-80D3-DE6C49A8623D}" type="pres">
      <dgm:prSet presAssocID="{F67E8D05-21B5-4880-A1C9-775E6917B9C3}" presName="FinalChildText" presStyleLbl="revTx" presStyleIdx="2" presStyleCnt="3" custLinFactNeighborX="15640" custLinFactNeighborY="-52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AA4797-74B2-495A-AE8F-C3557401371C}" srcId="{6553C1B0-291F-45A3-91A1-D8DF6E464245}" destId="{4FC30F48-69AA-4667-A2A4-F2CADCA3F288}" srcOrd="0" destOrd="0" parTransId="{C188C010-15BB-4212-9883-C103B2078432}" sibTransId="{5C614D64-86E1-4F82-A3C7-94D71F9CE273}"/>
    <dgm:cxn modelId="{E2A61479-BB3E-45FC-864C-688CF4349A28}" srcId="{4FC30F48-69AA-4667-A2A4-F2CADCA3F288}" destId="{C78AB1A1-9694-4D44-9038-280E657A1533}" srcOrd="0" destOrd="0" parTransId="{340254A9-6F7D-47BD-9E0F-F1D1380A06D2}" sibTransId="{D76A2CB3-0AA5-4DA7-9F5A-E6746546AC7C}"/>
    <dgm:cxn modelId="{7A1C9BCC-6FB1-411A-A174-8C70B8FC2C6F}" type="presOf" srcId="{B19BC0DA-8580-414C-8D74-9F4F4C3EC322}" destId="{51130B1A-1F39-40CB-A14F-70F6F9A01563}" srcOrd="0" destOrd="0" presId="urn:microsoft.com/office/officeart/2005/8/layout/StepDownProcess"/>
    <dgm:cxn modelId="{C5E0E1CE-B531-44E8-87F0-A8611818EB61}" srcId="{6553C1B0-291F-45A3-91A1-D8DF6E464245}" destId="{F67E8D05-21B5-4880-A1C9-775E6917B9C3}" srcOrd="2" destOrd="0" parTransId="{05C1743A-CB5F-4557-A6D0-6BD042C94ABB}" sibTransId="{A44D30CC-616B-49A8-9979-5A44A369DFB8}"/>
    <dgm:cxn modelId="{96427373-D765-4943-9A26-C537AE37EE4A}" type="presOf" srcId="{EA617B0A-9A4B-404D-A999-B1E729CAB6EE}" destId="{B738569E-479F-4ADA-80D3-DE6C49A8623D}" srcOrd="0" destOrd="0" presId="urn:microsoft.com/office/officeart/2005/8/layout/StepDownProcess"/>
    <dgm:cxn modelId="{F377FB69-7D1E-43D5-AFEB-D3B8380EC86D}" type="presOf" srcId="{F67E8D05-21B5-4880-A1C9-775E6917B9C3}" destId="{7890D126-E80D-4666-987E-B7951511023B}" srcOrd="0" destOrd="0" presId="urn:microsoft.com/office/officeart/2005/8/layout/StepDownProcess"/>
    <dgm:cxn modelId="{C8817206-587C-490D-85BA-5422D58C3498}" srcId="{325879BA-C263-4734-ABA3-350DD5BED6A8}" destId="{B19BC0DA-8580-414C-8D74-9F4F4C3EC322}" srcOrd="0" destOrd="0" parTransId="{A0DCBD52-21D6-4AB8-A72E-EAD5E5944681}" sibTransId="{ED865FB0-4407-4D66-B9AC-DE3EB729467B}"/>
    <dgm:cxn modelId="{B38C47B6-FCC9-4DE0-BA07-53BB53054323}" type="presOf" srcId="{4FC30F48-69AA-4667-A2A4-F2CADCA3F288}" destId="{9A58F905-607B-468F-9BF6-89E8E112D1F2}" srcOrd="0" destOrd="0" presId="urn:microsoft.com/office/officeart/2005/8/layout/StepDownProcess"/>
    <dgm:cxn modelId="{4D970201-3253-46BB-82AF-B2B4B53E0185}" type="presOf" srcId="{325879BA-C263-4734-ABA3-350DD5BED6A8}" destId="{67540657-5301-49DF-B80E-C89D77623E85}" srcOrd="0" destOrd="0" presId="urn:microsoft.com/office/officeart/2005/8/layout/StepDownProcess"/>
    <dgm:cxn modelId="{E2071583-D409-4B49-8903-91181A9F6770}" srcId="{F67E8D05-21B5-4880-A1C9-775E6917B9C3}" destId="{EA617B0A-9A4B-404D-A999-B1E729CAB6EE}" srcOrd="0" destOrd="0" parTransId="{0AA36B60-1065-475A-BCD7-6F37685D79FF}" sibTransId="{D9FCE5FF-C28B-486F-8866-4F91EF81ED4C}"/>
    <dgm:cxn modelId="{11C2CE70-6B60-4307-BB4D-DB6AABDA217E}" srcId="{6553C1B0-291F-45A3-91A1-D8DF6E464245}" destId="{325879BA-C263-4734-ABA3-350DD5BED6A8}" srcOrd="1" destOrd="0" parTransId="{6A5FFA45-5F17-4C84-A483-542D0E5132D6}" sibTransId="{03391C86-B9AF-4FE6-9ECD-B70A2138DE3E}"/>
    <dgm:cxn modelId="{9F128C3C-DE45-4B52-BEF9-D05C5640B07E}" type="presOf" srcId="{6553C1B0-291F-45A3-91A1-D8DF6E464245}" destId="{ADE393B0-2F04-4782-94FA-2F32F1F57389}" srcOrd="0" destOrd="0" presId="urn:microsoft.com/office/officeart/2005/8/layout/StepDownProcess"/>
    <dgm:cxn modelId="{85741883-CDE9-4F72-A2A1-DF16C3A72DB2}" type="presOf" srcId="{C78AB1A1-9694-4D44-9038-280E657A1533}" destId="{13EA597C-D2EE-41C1-99AA-496A2C3DBA53}" srcOrd="0" destOrd="0" presId="urn:microsoft.com/office/officeart/2005/8/layout/StepDownProcess"/>
    <dgm:cxn modelId="{953B178B-62FF-4E23-ABA3-0C927634603D}" type="presParOf" srcId="{ADE393B0-2F04-4782-94FA-2F32F1F57389}" destId="{F3975C07-8E27-4819-88BC-90E9631361CB}" srcOrd="0" destOrd="0" presId="urn:microsoft.com/office/officeart/2005/8/layout/StepDownProcess"/>
    <dgm:cxn modelId="{7F93D9F8-ABEA-4172-A250-3B66F510A0A1}" type="presParOf" srcId="{F3975C07-8E27-4819-88BC-90E9631361CB}" destId="{8B502EDD-7DD9-4255-8E9B-24DAA11FB27D}" srcOrd="0" destOrd="0" presId="urn:microsoft.com/office/officeart/2005/8/layout/StepDownProcess"/>
    <dgm:cxn modelId="{4589FBCD-900D-455B-9BAE-E3D194070FF1}" type="presParOf" srcId="{F3975C07-8E27-4819-88BC-90E9631361CB}" destId="{9A58F905-607B-468F-9BF6-89E8E112D1F2}" srcOrd="1" destOrd="0" presId="urn:microsoft.com/office/officeart/2005/8/layout/StepDownProcess"/>
    <dgm:cxn modelId="{A24D7EA0-12BB-4701-9BD6-C2A47525490C}" type="presParOf" srcId="{F3975C07-8E27-4819-88BC-90E9631361CB}" destId="{13EA597C-D2EE-41C1-99AA-496A2C3DBA53}" srcOrd="2" destOrd="0" presId="urn:microsoft.com/office/officeart/2005/8/layout/StepDownProcess"/>
    <dgm:cxn modelId="{8270D3E8-D606-4B5A-9EBF-4DA9B543E435}" type="presParOf" srcId="{ADE393B0-2F04-4782-94FA-2F32F1F57389}" destId="{4DFDD697-1DEC-404C-96F9-AE9E58372763}" srcOrd="1" destOrd="0" presId="urn:microsoft.com/office/officeart/2005/8/layout/StepDownProcess"/>
    <dgm:cxn modelId="{BC36F6D9-FB75-4278-9F7A-DC78E37178D9}" type="presParOf" srcId="{ADE393B0-2F04-4782-94FA-2F32F1F57389}" destId="{A0AF03BA-E684-4700-9AE7-095122ED8E27}" srcOrd="2" destOrd="0" presId="urn:microsoft.com/office/officeart/2005/8/layout/StepDownProcess"/>
    <dgm:cxn modelId="{6416B509-5F73-43AE-81BE-247AF58DD7D5}" type="presParOf" srcId="{A0AF03BA-E684-4700-9AE7-095122ED8E27}" destId="{7A81B98C-CF52-46B5-BFDC-E69736A428FD}" srcOrd="0" destOrd="0" presId="urn:microsoft.com/office/officeart/2005/8/layout/StepDownProcess"/>
    <dgm:cxn modelId="{F021DA9F-28A0-46D9-8D81-39DAF626B500}" type="presParOf" srcId="{A0AF03BA-E684-4700-9AE7-095122ED8E27}" destId="{67540657-5301-49DF-B80E-C89D77623E85}" srcOrd="1" destOrd="0" presId="urn:microsoft.com/office/officeart/2005/8/layout/StepDownProcess"/>
    <dgm:cxn modelId="{56EC546C-1417-49E9-9394-FB75120A38A5}" type="presParOf" srcId="{A0AF03BA-E684-4700-9AE7-095122ED8E27}" destId="{51130B1A-1F39-40CB-A14F-70F6F9A01563}" srcOrd="2" destOrd="0" presId="urn:microsoft.com/office/officeart/2005/8/layout/StepDownProcess"/>
    <dgm:cxn modelId="{5B8C2BF6-4471-4BB8-AAFA-246EC3CF5244}" type="presParOf" srcId="{ADE393B0-2F04-4782-94FA-2F32F1F57389}" destId="{DA671011-3402-4FD7-B6F4-BCDA503C12D7}" srcOrd="3" destOrd="0" presId="urn:microsoft.com/office/officeart/2005/8/layout/StepDownProcess"/>
    <dgm:cxn modelId="{97488618-4DB0-4E71-AE2C-D8EA98864E34}" type="presParOf" srcId="{ADE393B0-2F04-4782-94FA-2F32F1F57389}" destId="{306F9285-9696-4184-9F8C-A46AE4A564DC}" srcOrd="4" destOrd="0" presId="urn:microsoft.com/office/officeart/2005/8/layout/StepDownProcess"/>
    <dgm:cxn modelId="{6C1CBA50-5D71-4AE1-88D4-406955164B41}" type="presParOf" srcId="{306F9285-9696-4184-9F8C-A46AE4A564DC}" destId="{7890D126-E80D-4666-987E-B7951511023B}" srcOrd="0" destOrd="0" presId="urn:microsoft.com/office/officeart/2005/8/layout/StepDownProcess"/>
    <dgm:cxn modelId="{89366C7C-4745-400C-B5D0-B22DBEF8A825}" type="presParOf" srcId="{306F9285-9696-4184-9F8C-A46AE4A564DC}" destId="{B738569E-479F-4ADA-80D3-DE6C49A8623D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BD52DA1-B353-4716-8066-E56E94B22CC6}" type="doc">
      <dgm:prSet loTypeId="urn:microsoft.com/office/officeart/2005/8/layout/radial5" loCatId="cycle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81EA13B-7A42-4D8F-9EE7-E64DD364F0DB}">
      <dgm:prSet phldrT="[Текст]"/>
      <dgm:spPr/>
      <dgm:t>
        <a:bodyPr/>
        <a:lstStyle/>
        <a:p>
          <a:r>
            <a:rPr lang="ru-RU" b="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Н/Э</a:t>
          </a:r>
          <a:endParaRPr lang="ru-RU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510BA8D-B464-4C37-A0AA-9975402AEC72}" type="parTrans" cxnId="{ACC3528D-C6D0-498D-81FD-C7426CF9AFAF}">
      <dgm:prSet/>
      <dgm:spPr/>
      <dgm:t>
        <a:bodyPr/>
        <a:lstStyle/>
        <a:p>
          <a:endParaRPr lang="ru-RU"/>
        </a:p>
      </dgm:t>
    </dgm:pt>
    <dgm:pt modelId="{EA409133-45ED-4D8D-B933-16783F8BA61B}" type="sibTrans" cxnId="{ACC3528D-C6D0-498D-81FD-C7426CF9AFAF}">
      <dgm:prSet/>
      <dgm:spPr/>
      <dgm:t>
        <a:bodyPr/>
        <a:lstStyle/>
        <a:p>
          <a:endParaRPr lang="ru-RU"/>
        </a:p>
      </dgm:t>
    </dgm:pt>
    <dgm:pt modelId="{0E48AE4F-92BE-4CAE-BB4C-E9611837B1C3}">
      <dgm:prSet phldrT="[Текст]" custT="1"/>
      <dgm:spPr/>
      <dgm:t>
        <a:bodyPr/>
        <a:lstStyle/>
        <a:p>
          <a:r>
            <a:rPr lang="ru-RU" sz="1400" smtClean="0"/>
            <a:t>доступность услуг</a:t>
          </a:r>
          <a:endParaRPr lang="ru-RU" sz="1400" b="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FA113658-624F-49E4-B831-8482FFF4913A}" type="parTrans" cxnId="{0F41FE74-1666-4D36-8BAA-EBC44DF5A567}">
      <dgm:prSet/>
      <dgm:spPr/>
      <dgm:t>
        <a:bodyPr/>
        <a:lstStyle/>
        <a:p>
          <a:endParaRPr lang="ru-RU"/>
        </a:p>
      </dgm:t>
    </dgm:pt>
    <dgm:pt modelId="{CDA8E1A8-DF25-4F8A-B7AB-81368C864520}" type="sibTrans" cxnId="{0F41FE74-1666-4D36-8BAA-EBC44DF5A567}">
      <dgm:prSet/>
      <dgm:spPr/>
      <dgm:t>
        <a:bodyPr/>
        <a:lstStyle/>
        <a:p>
          <a:endParaRPr lang="ru-RU"/>
        </a:p>
      </dgm:t>
    </dgm:pt>
    <dgm:pt modelId="{863E3C89-C03A-4D95-B2B6-6B466A1382F3}">
      <dgm:prSet/>
      <dgm:spPr/>
      <dgm:t>
        <a:bodyPr/>
        <a:lstStyle/>
        <a:p>
          <a:r>
            <a:rPr lang="ru-RU" dirty="0" smtClean="0"/>
            <a:t>коммуникативная эффективность учреждения</a:t>
          </a:r>
          <a:endParaRPr lang="ru-RU" dirty="0"/>
        </a:p>
      </dgm:t>
    </dgm:pt>
    <dgm:pt modelId="{F87805E2-1E4D-4858-B2D7-E3EF6701CEAB}" type="parTrans" cxnId="{75CA0AA5-E89A-4CCB-B701-CFB22C3CC21E}">
      <dgm:prSet/>
      <dgm:spPr/>
      <dgm:t>
        <a:bodyPr/>
        <a:lstStyle/>
        <a:p>
          <a:endParaRPr lang="ru-RU"/>
        </a:p>
      </dgm:t>
    </dgm:pt>
    <dgm:pt modelId="{AD2F37E0-D24B-4C2A-AD90-48F981C5F345}" type="sibTrans" cxnId="{75CA0AA5-E89A-4CCB-B701-CFB22C3CC21E}">
      <dgm:prSet/>
      <dgm:spPr/>
      <dgm:t>
        <a:bodyPr/>
        <a:lstStyle/>
        <a:p>
          <a:endParaRPr lang="ru-RU"/>
        </a:p>
      </dgm:t>
    </dgm:pt>
    <dgm:pt modelId="{14B44E9F-809A-4CEF-A55B-B74E9B9D23C9}">
      <dgm:prSet/>
      <dgm:spPr/>
      <dgm:t>
        <a:bodyPr/>
        <a:lstStyle/>
        <a:p>
          <a:r>
            <a:rPr lang="ru-RU" dirty="0" smtClean="0"/>
            <a:t>качество социального обслуживания</a:t>
          </a:r>
          <a:endParaRPr lang="ru-RU" dirty="0"/>
        </a:p>
      </dgm:t>
    </dgm:pt>
    <dgm:pt modelId="{8425DD6D-90F6-427B-868C-A9282F24CFEA}" type="parTrans" cxnId="{DCF6AA5C-DA55-49AA-BD84-24D919D4E58B}">
      <dgm:prSet/>
      <dgm:spPr/>
      <dgm:t>
        <a:bodyPr/>
        <a:lstStyle/>
        <a:p>
          <a:endParaRPr lang="ru-RU"/>
        </a:p>
      </dgm:t>
    </dgm:pt>
    <dgm:pt modelId="{B4E87566-35B4-4ADC-AB75-D133C07D2D2E}" type="sibTrans" cxnId="{DCF6AA5C-DA55-49AA-BD84-24D919D4E58B}">
      <dgm:prSet/>
      <dgm:spPr/>
      <dgm:t>
        <a:bodyPr/>
        <a:lstStyle/>
        <a:p>
          <a:endParaRPr lang="ru-RU"/>
        </a:p>
      </dgm:t>
    </dgm:pt>
    <dgm:pt modelId="{52F7D045-98C6-4EA4-AED2-8847CFC3143C}">
      <dgm:prSet/>
      <dgm:spPr/>
      <dgm:t>
        <a:bodyPr/>
        <a:lstStyle/>
        <a:p>
          <a:r>
            <a:rPr lang="ru-RU" dirty="0" smtClean="0"/>
            <a:t>оценка эффективности деятельности учреждения</a:t>
          </a:r>
          <a:endParaRPr lang="ru-RU" dirty="0"/>
        </a:p>
      </dgm:t>
    </dgm:pt>
    <dgm:pt modelId="{329EE32D-CF9C-4447-A433-EF2AF28D3DF5}" type="parTrans" cxnId="{D17720FB-EA42-406C-8680-A15479DE493B}">
      <dgm:prSet/>
      <dgm:spPr/>
      <dgm:t>
        <a:bodyPr/>
        <a:lstStyle/>
        <a:p>
          <a:endParaRPr lang="ru-RU"/>
        </a:p>
      </dgm:t>
    </dgm:pt>
    <dgm:pt modelId="{C32E9648-58B2-41DD-B4EC-43A97EFC1383}" type="sibTrans" cxnId="{D17720FB-EA42-406C-8680-A15479DE493B}">
      <dgm:prSet/>
      <dgm:spPr/>
      <dgm:t>
        <a:bodyPr/>
        <a:lstStyle/>
        <a:p>
          <a:endParaRPr lang="ru-RU"/>
        </a:p>
      </dgm:t>
    </dgm:pt>
    <dgm:pt modelId="{AB58BB9E-138C-421F-A28A-B47E162D9F5B}" type="pres">
      <dgm:prSet presAssocID="{0BD52DA1-B353-4716-8066-E56E94B22CC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D36438-BA1E-4C73-AEDE-FA52592DC8AC}" type="pres">
      <dgm:prSet presAssocID="{B81EA13B-7A42-4D8F-9EE7-E64DD364F0DB}" presName="centerShape" presStyleLbl="node0" presStyleIdx="0" presStyleCnt="1"/>
      <dgm:spPr/>
      <dgm:t>
        <a:bodyPr/>
        <a:lstStyle/>
        <a:p>
          <a:endParaRPr lang="ru-RU"/>
        </a:p>
      </dgm:t>
    </dgm:pt>
    <dgm:pt modelId="{747B376F-0A2C-4E36-AAA1-3A437F83A8A5}" type="pres">
      <dgm:prSet presAssocID="{FA113658-624F-49E4-B831-8482FFF4913A}" presName="parTrans" presStyleLbl="sibTrans2D1" presStyleIdx="0" presStyleCnt="4"/>
      <dgm:spPr/>
      <dgm:t>
        <a:bodyPr/>
        <a:lstStyle/>
        <a:p>
          <a:endParaRPr lang="ru-RU"/>
        </a:p>
      </dgm:t>
    </dgm:pt>
    <dgm:pt modelId="{D042567B-A701-4314-899F-C07A2133FFB6}" type="pres">
      <dgm:prSet presAssocID="{FA113658-624F-49E4-B831-8482FFF4913A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202938A5-F0F1-4388-B370-C616FBB1415A}" type="pres">
      <dgm:prSet presAssocID="{0E48AE4F-92BE-4CAE-BB4C-E9611837B1C3}" presName="node" presStyleLbl="node1" presStyleIdx="0" presStyleCnt="4" custScaleX="186354" custScaleY="845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BD1719-610A-4CFC-B961-01EB752E1029}" type="pres">
      <dgm:prSet presAssocID="{F87805E2-1E4D-4858-B2D7-E3EF6701CEAB}" presName="parTrans" presStyleLbl="sibTrans2D1" presStyleIdx="1" presStyleCnt="4"/>
      <dgm:spPr/>
      <dgm:t>
        <a:bodyPr/>
        <a:lstStyle/>
        <a:p>
          <a:endParaRPr lang="ru-RU"/>
        </a:p>
      </dgm:t>
    </dgm:pt>
    <dgm:pt modelId="{4C5267F7-FD6C-4C9A-ABB6-C5D5C414AD0C}" type="pres">
      <dgm:prSet presAssocID="{F87805E2-1E4D-4858-B2D7-E3EF6701CEAB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16455CD4-9B61-4EF4-A240-7C6C06529A3B}" type="pres">
      <dgm:prSet presAssocID="{863E3C89-C03A-4D95-B2B6-6B466A1382F3}" presName="node" presStyleLbl="node1" presStyleIdx="1" presStyleCnt="4" custScaleX="172877" custRadScaleRad="126437" custRadScaleInc="-1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7A50E0-3714-4184-8D7F-5A84DC72520E}" type="pres">
      <dgm:prSet presAssocID="{8425DD6D-90F6-427B-868C-A9282F24CFEA}" presName="parTrans" presStyleLbl="sibTrans2D1" presStyleIdx="2" presStyleCnt="4"/>
      <dgm:spPr/>
      <dgm:t>
        <a:bodyPr/>
        <a:lstStyle/>
        <a:p>
          <a:endParaRPr lang="ru-RU"/>
        </a:p>
      </dgm:t>
    </dgm:pt>
    <dgm:pt modelId="{AA8E0AD1-5EBD-4BB8-9749-BE031AF45B2C}" type="pres">
      <dgm:prSet presAssocID="{8425DD6D-90F6-427B-868C-A9282F24CFEA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C74BBEB9-1FC0-4FB0-A9D0-AA081D749578}" type="pres">
      <dgm:prSet presAssocID="{14B44E9F-809A-4CEF-A55B-B74E9B9D23C9}" presName="node" presStyleLbl="node1" presStyleIdx="2" presStyleCnt="4" custScaleX="172877" custScaleY="830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389247-8F02-4458-81FD-64C4E074285A}" type="pres">
      <dgm:prSet presAssocID="{329EE32D-CF9C-4447-A433-EF2AF28D3DF5}" presName="parTrans" presStyleLbl="sibTrans2D1" presStyleIdx="3" presStyleCnt="4"/>
      <dgm:spPr/>
      <dgm:t>
        <a:bodyPr/>
        <a:lstStyle/>
        <a:p>
          <a:endParaRPr lang="ru-RU"/>
        </a:p>
      </dgm:t>
    </dgm:pt>
    <dgm:pt modelId="{7967E216-EAE2-4ECA-9820-EBA98C2B9628}" type="pres">
      <dgm:prSet presAssocID="{329EE32D-CF9C-4447-A433-EF2AF28D3DF5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DAB36726-98CC-4F4D-84B5-7785F5E698E9}" type="pres">
      <dgm:prSet presAssocID="{52F7D045-98C6-4EA4-AED2-8847CFC3143C}" presName="node" presStyleLbl="node1" presStyleIdx="3" presStyleCnt="4" custScaleX="172877" custRadScaleRad="142320" custRadScaleInc="48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C6EB6B-A11C-4BFB-A867-43E5829F84A1}" type="presOf" srcId="{863E3C89-C03A-4D95-B2B6-6B466A1382F3}" destId="{16455CD4-9B61-4EF4-A240-7C6C06529A3B}" srcOrd="0" destOrd="0" presId="urn:microsoft.com/office/officeart/2005/8/layout/radial5"/>
    <dgm:cxn modelId="{0F41FE74-1666-4D36-8BAA-EBC44DF5A567}" srcId="{B81EA13B-7A42-4D8F-9EE7-E64DD364F0DB}" destId="{0E48AE4F-92BE-4CAE-BB4C-E9611837B1C3}" srcOrd="0" destOrd="0" parTransId="{FA113658-624F-49E4-B831-8482FFF4913A}" sibTransId="{CDA8E1A8-DF25-4F8A-B7AB-81368C864520}"/>
    <dgm:cxn modelId="{7408BCA1-4222-48B5-9640-D4BBEFBC8A32}" type="presOf" srcId="{0E48AE4F-92BE-4CAE-BB4C-E9611837B1C3}" destId="{202938A5-F0F1-4388-B370-C616FBB1415A}" srcOrd="0" destOrd="0" presId="urn:microsoft.com/office/officeart/2005/8/layout/radial5"/>
    <dgm:cxn modelId="{DCF6AA5C-DA55-49AA-BD84-24D919D4E58B}" srcId="{B81EA13B-7A42-4D8F-9EE7-E64DD364F0DB}" destId="{14B44E9F-809A-4CEF-A55B-B74E9B9D23C9}" srcOrd="2" destOrd="0" parTransId="{8425DD6D-90F6-427B-868C-A9282F24CFEA}" sibTransId="{B4E87566-35B4-4ADC-AB75-D133C07D2D2E}"/>
    <dgm:cxn modelId="{73F3BF52-0891-4EE3-87E1-E5083B518F5F}" type="presOf" srcId="{14B44E9F-809A-4CEF-A55B-B74E9B9D23C9}" destId="{C74BBEB9-1FC0-4FB0-A9D0-AA081D749578}" srcOrd="0" destOrd="0" presId="urn:microsoft.com/office/officeart/2005/8/layout/radial5"/>
    <dgm:cxn modelId="{EB498843-0CF5-43EE-B83F-C7FB270A2C76}" type="presOf" srcId="{FA113658-624F-49E4-B831-8482FFF4913A}" destId="{D042567B-A701-4314-899F-C07A2133FFB6}" srcOrd="1" destOrd="0" presId="urn:microsoft.com/office/officeart/2005/8/layout/radial5"/>
    <dgm:cxn modelId="{75CA0AA5-E89A-4CCB-B701-CFB22C3CC21E}" srcId="{B81EA13B-7A42-4D8F-9EE7-E64DD364F0DB}" destId="{863E3C89-C03A-4D95-B2B6-6B466A1382F3}" srcOrd="1" destOrd="0" parTransId="{F87805E2-1E4D-4858-B2D7-E3EF6701CEAB}" sibTransId="{AD2F37E0-D24B-4C2A-AD90-48F981C5F345}"/>
    <dgm:cxn modelId="{7A1DBBDD-5667-4D8F-B221-AC3F122B7523}" type="presOf" srcId="{F87805E2-1E4D-4858-B2D7-E3EF6701CEAB}" destId="{4C5267F7-FD6C-4C9A-ABB6-C5D5C414AD0C}" srcOrd="1" destOrd="0" presId="urn:microsoft.com/office/officeart/2005/8/layout/radial5"/>
    <dgm:cxn modelId="{D3268F79-8510-4CAE-B17F-898F86BEFD16}" type="presOf" srcId="{F87805E2-1E4D-4858-B2D7-E3EF6701CEAB}" destId="{4BBD1719-610A-4CFC-B961-01EB752E1029}" srcOrd="0" destOrd="0" presId="urn:microsoft.com/office/officeart/2005/8/layout/radial5"/>
    <dgm:cxn modelId="{D17720FB-EA42-406C-8680-A15479DE493B}" srcId="{B81EA13B-7A42-4D8F-9EE7-E64DD364F0DB}" destId="{52F7D045-98C6-4EA4-AED2-8847CFC3143C}" srcOrd="3" destOrd="0" parTransId="{329EE32D-CF9C-4447-A433-EF2AF28D3DF5}" sibTransId="{C32E9648-58B2-41DD-B4EC-43A97EFC1383}"/>
    <dgm:cxn modelId="{855EB0A0-C604-4E63-8236-FB6969810A2D}" type="presOf" srcId="{B81EA13B-7A42-4D8F-9EE7-E64DD364F0DB}" destId="{F1D36438-BA1E-4C73-AEDE-FA52592DC8AC}" srcOrd="0" destOrd="0" presId="urn:microsoft.com/office/officeart/2005/8/layout/radial5"/>
    <dgm:cxn modelId="{68AB6014-B196-48A1-8185-5C4CF2647E26}" type="presOf" srcId="{329EE32D-CF9C-4447-A433-EF2AF28D3DF5}" destId="{7967E216-EAE2-4ECA-9820-EBA98C2B9628}" srcOrd="1" destOrd="0" presId="urn:microsoft.com/office/officeart/2005/8/layout/radial5"/>
    <dgm:cxn modelId="{ACC3528D-C6D0-498D-81FD-C7426CF9AFAF}" srcId="{0BD52DA1-B353-4716-8066-E56E94B22CC6}" destId="{B81EA13B-7A42-4D8F-9EE7-E64DD364F0DB}" srcOrd="0" destOrd="0" parTransId="{C510BA8D-B464-4C37-A0AA-9975402AEC72}" sibTransId="{EA409133-45ED-4D8D-B933-16783F8BA61B}"/>
    <dgm:cxn modelId="{EF5BA4E2-C9F7-4CB3-9955-E1D9A0047BF4}" type="presOf" srcId="{0BD52DA1-B353-4716-8066-E56E94B22CC6}" destId="{AB58BB9E-138C-421F-A28A-B47E162D9F5B}" srcOrd="0" destOrd="0" presId="urn:microsoft.com/office/officeart/2005/8/layout/radial5"/>
    <dgm:cxn modelId="{E0933BBC-8E9C-435A-919C-1AE2DE8BF8F7}" type="presOf" srcId="{52F7D045-98C6-4EA4-AED2-8847CFC3143C}" destId="{DAB36726-98CC-4F4D-84B5-7785F5E698E9}" srcOrd="0" destOrd="0" presId="urn:microsoft.com/office/officeart/2005/8/layout/radial5"/>
    <dgm:cxn modelId="{C377DD37-C2DA-4191-A312-7459BF85059C}" type="presOf" srcId="{8425DD6D-90F6-427B-868C-A9282F24CFEA}" destId="{AA8E0AD1-5EBD-4BB8-9749-BE031AF45B2C}" srcOrd="1" destOrd="0" presId="urn:microsoft.com/office/officeart/2005/8/layout/radial5"/>
    <dgm:cxn modelId="{094CA129-8B0D-4FC0-BA36-8237BD1567F3}" type="presOf" srcId="{FA113658-624F-49E4-B831-8482FFF4913A}" destId="{747B376F-0A2C-4E36-AAA1-3A437F83A8A5}" srcOrd="0" destOrd="0" presId="urn:microsoft.com/office/officeart/2005/8/layout/radial5"/>
    <dgm:cxn modelId="{7606A82E-D06C-4592-B007-C0E231824AF3}" type="presOf" srcId="{8425DD6D-90F6-427B-868C-A9282F24CFEA}" destId="{387A50E0-3714-4184-8D7F-5A84DC72520E}" srcOrd="0" destOrd="0" presId="urn:microsoft.com/office/officeart/2005/8/layout/radial5"/>
    <dgm:cxn modelId="{39FB1E43-28A2-47EA-BF91-807A762B52F8}" type="presOf" srcId="{329EE32D-CF9C-4447-A433-EF2AF28D3DF5}" destId="{FF389247-8F02-4458-81FD-64C4E074285A}" srcOrd="0" destOrd="0" presId="urn:microsoft.com/office/officeart/2005/8/layout/radial5"/>
    <dgm:cxn modelId="{C6AC1EC4-FCF0-4302-9145-CDBDF4BD026D}" type="presParOf" srcId="{AB58BB9E-138C-421F-A28A-B47E162D9F5B}" destId="{F1D36438-BA1E-4C73-AEDE-FA52592DC8AC}" srcOrd="0" destOrd="0" presId="urn:microsoft.com/office/officeart/2005/8/layout/radial5"/>
    <dgm:cxn modelId="{A258BD1A-96F2-4AD6-BFE7-DB80E6984DF3}" type="presParOf" srcId="{AB58BB9E-138C-421F-A28A-B47E162D9F5B}" destId="{747B376F-0A2C-4E36-AAA1-3A437F83A8A5}" srcOrd="1" destOrd="0" presId="urn:microsoft.com/office/officeart/2005/8/layout/radial5"/>
    <dgm:cxn modelId="{CCD92703-7588-402E-AF8A-A1FE3E2A7B70}" type="presParOf" srcId="{747B376F-0A2C-4E36-AAA1-3A437F83A8A5}" destId="{D042567B-A701-4314-899F-C07A2133FFB6}" srcOrd="0" destOrd="0" presId="urn:microsoft.com/office/officeart/2005/8/layout/radial5"/>
    <dgm:cxn modelId="{A5B0DB92-B3F4-4548-8B44-22172269E5DA}" type="presParOf" srcId="{AB58BB9E-138C-421F-A28A-B47E162D9F5B}" destId="{202938A5-F0F1-4388-B370-C616FBB1415A}" srcOrd="2" destOrd="0" presId="urn:microsoft.com/office/officeart/2005/8/layout/radial5"/>
    <dgm:cxn modelId="{C7922E5A-1BB1-4486-A828-D4EEAEFFF292}" type="presParOf" srcId="{AB58BB9E-138C-421F-A28A-B47E162D9F5B}" destId="{4BBD1719-610A-4CFC-B961-01EB752E1029}" srcOrd="3" destOrd="0" presId="urn:microsoft.com/office/officeart/2005/8/layout/radial5"/>
    <dgm:cxn modelId="{E6A77D1C-BF88-484E-84FB-2546D8E4D27A}" type="presParOf" srcId="{4BBD1719-610A-4CFC-B961-01EB752E1029}" destId="{4C5267F7-FD6C-4C9A-ABB6-C5D5C414AD0C}" srcOrd="0" destOrd="0" presId="urn:microsoft.com/office/officeart/2005/8/layout/radial5"/>
    <dgm:cxn modelId="{370636E5-6D02-4383-A3D3-D7BF498888EB}" type="presParOf" srcId="{AB58BB9E-138C-421F-A28A-B47E162D9F5B}" destId="{16455CD4-9B61-4EF4-A240-7C6C06529A3B}" srcOrd="4" destOrd="0" presId="urn:microsoft.com/office/officeart/2005/8/layout/radial5"/>
    <dgm:cxn modelId="{E8841B99-89B9-4DF4-9304-F6824BB410C3}" type="presParOf" srcId="{AB58BB9E-138C-421F-A28A-B47E162D9F5B}" destId="{387A50E0-3714-4184-8D7F-5A84DC72520E}" srcOrd="5" destOrd="0" presId="urn:microsoft.com/office/officeart/2005/8/layout/radial5"/>
    <dgm:cxn modelId="{3B449FD8-B4B6-4105-89DF-A6D0D3F19BC8}" type="presParOf" srcId="{387A50E0-3714-4184-8D7F-5A84DC72520E}" destId="{AA8E0AD1-5EBD-4BB8-9749-BE031AF45B2C}" srcOrd="0" destOrd="0" presId="urn:microsoft.com/office/officeart/2005/8/layout/radial5"/>
    <dgm:cxn modelId="{3BAAB8AF-C9C2-4AF1-B396-0F947DC4F3DF}" type="presParOf" srcId="{AB58BB9E-138C-421F-A28A-B47E162D9F5B}" destId="{C74BBEB9-1FC0-4FB0-A9D0-AA081D749578}" srcOrd="6" destOrd="0" presId="urn:microsoft.com/office/officeart/2005/8/layout/radial5"/>
    <dgm:cxn modelId="{FBD71198-7B2D-40D7-8ECE-47401E45A14A}" type="presParOf" srcId="{AB58BB9E-138C-421F-A28A-B47E162D9F5B}" destId="{FF389247-8F02-4458-81FD-64C4E074285A}" srcOrd="7" destOrd="0" presId="urn:microsoft.com/office/officeart/2005/8/layout/radial5"/>
    <dgm:cxn modelId="{6F094321-8A5E-47D5-8332-F2C6A1EB80D5}" type="presParOf" srcId="{FF389247-8F02-4458-81FD-64C4E074285A}" destId="{7967E216-EAE2-4ECA-9820-EBA98C2B9628}" srcOrd="0" destOrd="0" presId="urn:microsoft.com/office/officeart/2005/8/layout/radial5"/>
    <dgm:cxn modelId="{8566CFED-3244-49F2-B1FA-FF7BCD2EA8EA}" type="presParOf" srcId="{AB58BB9E-138C-421F-A28A-B47E162D9F5B}" destId="{DAB36726-98CC-4F4D-84B5-7785F5E698E9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00E31D8-4F87-4D76-8A85-9216C1A7E0F0}" type="doc">
      <dgm:prSet loTypeId="urn:microsoft.com/office/officeart/2005/8/layout/radial5" loCatId="relationship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74B4932B-879F-4E8F-ACD7-DC52344F8DF9}">
      <dgm:prSet phldrT="[Текст]" custT="1"/>
      <dgm:spPr/>
      <dgm:t>
        <a:bodyPr/>
        <a:lstStyle/>
        <a:p>
          <a:r>
            <a:rPr lang="en-US" sz="4800" b="1" dirty="0" smtClean="0"/>
            <a:t>F</a:t>
          </a:r>
          <a:r>
            <a:rPr lang="en-US" sz="2800" b="1" dirty="0" smtClean="0"/>
            <a:t>7</a:t>
          </a:r>
          <a:endParaRPr lang="ru-RU" sz="4800" b="1" dirty="0"/>
        </a:p>
      </dgm:t>
    </dgm:pt>
    <dgm:pt modelId="{B7E9C688-DDED-47C4-BD63-4999DC2403DF}" type="parTrans" cxnId="{51A6D8CD-ECAB-44E6-B44D-3875E1F948BA}">
      <dgm:prSet/>
      <dgm:spPr/>
      <dgm:t>
        <a:bodyPr/>
        <a:lstStyle/>
        <a:p>
          <a:endParaRPr lang="ru-RU"/>
        </a:p>
      </dgm:t>
    </dgm:pt>
    <dgm:pt modelId="{148D19CE-C17B-492A-9DC4-BB76333380E7}" type="sibTrans" cxnId="{51A6D8CD-ECAB-44E6-B44D-3875E1F948BA}">
      <dgm:prSet/>
      <dgm:spPr/>
      <dgm:t>
        <a:bodyPr/>
        <a:lstStyle/>
        <a:p>
          <a:endParaRPr lang="ru-RU"/>
        </a:p>
      </dgm:t>
    </dgm:pt>
    <dgm:pt modelId="{D0F73EBE-7C19-44A1-BB2B-35007C245385}">
      <dgm:prSet phldrT="[Текст]" custT="1"/>
      <dgm:spPr/>
      <dgm:t>
        <a:bodyPr/>
        <a:lstStyle/>
        <a:p>
          <a:r>
            <a:rPr lang="en-US" sz="1600" b="1" dirty="0" smtClean="0"/>
            <a:t>L</a:t>
          </a:r>
          <a:r>
            <a:rPr lang="en-US" sz="1050" b="1" dirty="0" smtClean="0"/>
            <a:t>1</a:t>
          </a:r>
          <a:r>
            <a:rPr lang="en-US" sz="1600" b="1" dirty="0" smtClean="0"/>
            <a:t> </a:t>
          </a:r>
          <a:r>
            <a:rPr lang="ru-RU" sz="1600" b="1" dirty="0" smtClean="0"/>
            <a:t>открытость и достоверность инф. об </a:t>
          </a:r>
          <a:r>
            <a:rPr lang="ru-RU" sz="1600" b="1" dirty="0" err="1" smtClean="0"/>
            <a:t>учрежд</a:t>
          </a:r>
          <a:r>
            <a:rPr lang="ru-RU" sz="1600" b="1" dirty="0" smtClean="0"/>
            <a:t>.</a:t>
          </a:r>
          <a:endParaRPr lang="ru-RU" sz="1600" b="1" dirty="0"/>
        </a:p>
      </dgm:t>
    </dgm:pt>
    <dgm:pt modelId="{CB4BCB33-79B6-41A3-A838-D83B58C7E981}" type="parTrans" cxnId="{112AC767-1549-4867-9C0C-2C21E7DE25F9}">
      <dgm:prSet/>
      <dgm:spPr/>
      <dgm:t>
        <a:bodyPr/>
        <a:lstStyle/>
        <a:p>
          <a:endParaRPr lang="ru-RU"/>
        </a:p>
      </dgm:t>
    </dgm:pt>
    <dgm:pt modelId="{FE1C9153-BD8A-44F0-A834-7083E8EC6E38}" type="sibTrans" cxnId="{112AC767-1549-4867-9C0C-2C21E7DE25F9}">
      <dgm:prSet/>
      <dgm:spPr/>
      <dgm:t>
        <a:bodyPr/>
        <a:lstStyle/>
        <a:p>
          <a:endParaRPr lang="ru-RU"/>
        </a:p>
      </dgm:t>
    </dgm:pt>
    <dgm:pt modelId="{1C9336F6-22A5-49AA-AFCB-A2C7D8994259}">
      <dgm:prSet phldrT="[Текст]" custT="1"/>
      <dgm:spPr/>
      <dgm:t>
        <a:bodyPr/>
        <a:lstStyle/>
        <a:p>
          <a:r>
            <a:rPr lang="en-US" sz="1600" b="1" dirty="0" smtClean="0"/>
            <a:t>L</a:t>
          </a:r>
          <a:r>
            <a:rPr lang="en-US" sz="1050" b="1" dirty="0" smtClean="0"/>
            <a:t>2</a:t>
          </a:r>
          <a:r>
            <a:rPr lang="ru-RU" sz="1600" b="1" dirty="0" smtClean="0"/>
            <a:t> комфортность условий и доступность услуг для граждан с ОВЗ</a:t>
          </a:r>
          <a:endParaRPr lang="ru-RU" sz="1600" b="1" dirty="0"/>
        </a:p>
      </dgm:t>
    </dgm:pt>
    <dgm:pt modelId="{CCE2947E-A73B-4788-8DF4-6479E447F9C4}" type="parTrans" cxnId="{BA39968A-8BA8-4701-8467-35A60E3345DB}">
      <dgm:prSet/>
      <dgm:spPr/>
      <dgm:t>
        <a:bodyPr/>
        <a:lstStyle/>
        <a:p>
          <a:endParaRPr lang="ru-RU"/>
        </a:p>
      </dgm:t>
    </dgm:pt>
    <dgm:pt modelId="{D2ED81D3-89A2-4C42-8F90-C5BAC43E39BB}" type="sibTrans" cxnId="{BA39968A-8BA8-4701-8467-35A60E3345DB}">
      <dgm:prSet/>
      <dgm:spPr/>
      <dgm:t>
        <a:bodyPr/>
        <a:lstStyle/>
        <a:p>
          <a:endParaRPr lang="ru-RU"/>
        </a:p>
      </dgm:t>
    </dgm:pt>
    <dgm:pt modelId="{54FD88FD-0F06-4624-A230-A22BE28ABD97}">
      <dgm:prSet phldrT="[Текст]" custT="1"/>
      <dgm:spPr/>
      <dgm:t>
        <a:bodyPr/>
        <a:lstStyle/>
        <a:p>
          <a:r>
            <a:rPr lang="en-US" sz="1600" b="1" dirty="0" smtClean="0"/>
            <a:t>L</a:t>
          </a:r>
          <a:r>
            <a:rPr lang="en-US" sz="1050" b="1" dirty="0" smtClean="0"/>
            <a:t>3</a:t>
          </a:r>
          <a:r>
            <a:rPr lang="ru-RU" sz="1600" b="1" dirty="0" smtClean="0"/>
            <a:t> время ожидания в очереди клиентом</a:t>
          </a:r>
          <a:endParaRPr lang="ru-RU" sz="1600" b="1" dirty="0"/>
        </a:p>
      </dgm:t>
    </dgm:pt>
    <dgm:pt modelId="{5019BC66-5FA5-45B3-B0C9-4771F9C94305}" type="parTrans" cxnId="{B01F35D0-322F-44E3-B5B7-A49325F722AF}">
      <dgm:prSet/>
      <dgm:spPr/>
      <dgm:t>
        <a:bodyPr/>
        <a:lstStyle/>
        <a:p>
          <a:endParaRPr lang="ru-RU"/>
        </a:p>
      </dgm:t>
    </dgm:pt>
    <dgm:pt modelId="{6FE80507-4BA7-48AD-B77C-D1F295ADB5AF}" type="sibTrans" cxnId="{B01F35D0-322F-44E3-B5B7-A49325F722AF}">
      <dgm:prSet/>
      <dgm:spPr/>
      <dgm:t>
        <a:bodyPr/>
        <a:lstStyle/>
        <a:p>
          <a:endParaRPr lang="ru-RU"/>
        </a:p>
      </dgm:t>
    </dgm:pt>
    <dgm:pt modelId="{A7753E88-A6A8-43D6-B38C-EC87B3AACD6D}">
      <dgm:prSet phldrT="[Текст]" custT="1"/>
      <dgm:spPr/>
      <dgm:t>
        <a:bodyPr/>
        <a:lstStyle/>
        <a:p>
          <a:r>
            <a:rPr lang="en-US" sz="1600" b="1" dirty="0" smtClean="0"/>
            <a:t>L</a:t>
          </a:r>
          <a:r>
            <a:rPr lang="en-US" sz="1050" b="1" dirty="0" smtClean="0"/>
            <a:t>4</a:t>
          </a:r>
          <a:r>
            <a:rPr lang="ru-RU" sz="1600" b="1" dirty="0" smtClean="0"/>
            <a:t> доля удовлетворенных качеством обслуживания в </a:t>
          </a:r>
          <a:r>
            <a:rPr lang="ru-RU" sz="1600" b="1" dirty="0" err="1" smtClean="0"/>
            <a:t>учежд</a:t>
          </a:r>
          <a:r>
            <a:rPr lang="ru-RU" sz="1600" b="1" dirty="0" smtClean="0"/>
            <a:t>.</a:t>
          </a:r>
          <a:endParaRPr lang="ru-RU" sz="1600" b="1" dirty="0"/>
        </a:p>
      </dgm:t>
    </dgm:pt>
    <dgm:pt modelId="{924283F7-B00C-432E-B314-76A1E0792332}" type="parTrans" cxnId="{3BBCEA67-9564-4E36-8224-B620CA95E343}">
      <dgm:prSet/>
      <dgm:spPr/>
      <dgm:t>
        <a:bodyPr/>
        <a:lstStyle/>
        <a:p>
          <a:endParaRPr lang="ru-RU"/>
        </a:p>
      </dgm:t>
    </dgm:pt>
    <dgm:pt modelId="{D02B9C5E-F0FA-4CB7-B584-5CADE2546B8A}" type="sibTrans" cxnId="{3BBCEA67-9564-4E36-8224-B620CA95E343}">
      <dgm:prSet/>
      <dgm:spPr/>
      <dgm:t>
        <a:bodyPr/>
        <a:lstStyle/>
        <a:p>
          <a:endParaRPr lang="ru-RU"/>
        </a:p>
      </dgm:t>
    </dgm:pt>
    <dgm:pt modelId="{F7C47D0A-9E8B-488E-875A-EC393F2BAA7D}">
      <dgm:prSet phldrT="[Текст]" custT="1"/>
      <dgm:spPr/>
      <dgm:t>
        <a:bodyPr/>
        <a:lstStyle/>
        <a:p>
          <a:r>
            <a:rPr lang="en-US" sz="1600" b="1" dirty="0" smtClean="0"/>
            <a:t>L</a:t>
          </a:r>
          <a:r>
            <a:rPr lang="en-US" sz="1050" b="1" dirty="0" smtClean="0"/>
            <a:t>5</a:t>
          </a:r>
          <a:r>
            <a:rPr lang="ru-RU" sz="1600" b="1" dirty="0" smtClean="0"/>
            <a:t> степень удовлетворенности полнотой и качеством услуг</a:t>
          </a:r>
          <a:endParaRPr lang="ru-RU" sz="1600" b="1" dirty="0"/>
        </a:p>
      </dgm:t>
    </dgm:pt>
    <dgm:pt modelId="{32356EE3-3EEA-41E8-9595-B6B2D6DABD0F}" type="parTrans" cxnId="{0DBA293D-4DBE-4212-823D-5842AC571A8C}">
      <dgm:prSet/>
      <dgm:spPr/>
      <dgm:t>
        <a:bodyPr/>
        <a:lstStyle/>
        <a:p>
          <a:endParaRPr lang="ru-RU"/>
        </a:p>
      </dgm:t>
    </dgm:pt>
    <dgm:pt modelId="{1EC91C7E-E328-4679-82A2-4F4E353315B9}" type="sibTrans" cxnId="{0DBA293D-4DBE-4212-823D-5842AC571A8C}">
      <dgm:prSet/>
      <dgm:spPr/>
      <dgm:t>
        <a:bodyPr/>
        <a:lstStyle/>
        <a:p>
          <a:endParaRPr lang="ru-RU"/>
        </a:p>
      </dgm:t>
    </dgm:pt>
    <dgm:pt modelId="{2E712CA5-91AA-44B4-A13F-EBB1EE57C86D}" type="pres">
      <dgm:prSet presAssocID="{400E31D8-4F87-4D76-8A85-9216C1A7E0F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519931-8CCE-48B4-AAA4-DAFD2B57D07D}" type="pres">
      <dgm:prSet presAssocID="{74B4932B-879F-4E8F-ACD7-DC52344F8DF9}" presName="centerShape" presStyleLbl="node0" presStyleIdx="0" presStyleCnt="1"/>
      <dgm:spPr/>
      <dgm:t>
        <a:bodyPr/>
        <a:lstStyle/>
        <a:p>
          <a:endParaRPr lang="ru-RU"/>
        </a:p>
      </dgm:t>
    </dgm:pt>
    <dgm:pt modelId="{38EB389D-6B26-4ABB-9C96-2F3F733F32A3}" type="pres">
      <dgm:prSet presAssocID="{CB4BCB33-79B6-41A3-A838-D83B58C7E981}" presName="parTrans" presStyleLbl="sibTrans2D1" presStyleIdx="0" presStyleCnt="5"/>
      <dgm:spPr/>
      <dgm:t>
        <a:bodyPr/>
        <a:lstStyle/>
        <a:p>
          <a:endParaRPr lang="ru-RU"/>
        </a:p>
      </dgm:t>
    </dgm:pt>
    <dgm:pt modelId="{214EA57C-2CA2-4FF8-918A-349F7FC6136C}" type="pres">
      <dgm:prSet presAssocID="{CB4BCB33-79B6-41A3-A838-D83B58C7E981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013276FD-9632-407E-8C1D-60D6EBB08B76}" type="pres">
      <dgm:prSet presAssocID="{D0F73EBE-7C19-44A1-BB2B-35007C245385}" presName="node" presStyleLbl="node1" presStyleIdx="0" presStyleCnt="5" custScaleX="217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5286C6-197F-490A-A346-30687D07E6ED}" type="pres">
      <dgm:prSet presAssocID="{CCE2947E-A73B-4788-8DF4-6479E447F9C4}" presName="parTrans" presStyleLbl="sibTrans2D1" presStyleIdx="1" presStyleCnt="5"/>
      <dgm:spPr/>
      <dgm:t>
        <a:bodyPr/>
        <a:lstStyle/>
        <a:p>
          <a:endParaRPr lang="ru-RU"/>
        </a:p>
      </dgm:t>
    </dgm:pt>
    <dgm:pt modelId="{69E705B5-D8F4-4772-806C-2D3CAD2E996B}" type="pres">
      <dgm:prSet presAssocID="{CCE2947E-A73B-4788-8DF4-6479E447F9C4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7B620FB0-7E7E-44C5-B2D0-FCD01E35F055}" type="pres">
      <dgm:prSet presAssocID="{1C9336F6-22A5-49AA-AFCB-A2C7D8994259}" presName="node" presStyleLbl="node1" presStyleIdx="1" presStyleCnt="5" custScaleX="217730" custScaleY="110374" custRadScaleRad="141540" custRadScaleInc="14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A27E8-8BD9-47FD-AE9A-0800B5AFB8B8}" type="pres">
      <dgm:prSet presAssocID="{5019BC66-5FA5-45B3-B0C9-4771F9C94305}" presName="parTrans" presStyleLbl="sibTrans2D1" presStyleIdx="2" presStyleCnt="5"/>
      <dgm:spPr/>
      <dgm:t>
        <a:bodyPr/>
        <a:lstStyle/>
        <a:p>
          <a:endParaRPr lang="ru-RU"/>
        </a:p>
      </dgm:t>
    </dgm:pt>
    <dgm:pt modelId="{589309CE-1F5C-4B4C-A395-3E234EFAFD8D}" type="pres">
      <dgm:prSet presAssocID="{5019BC66-5FA5-45B3-B0C9-4771F9C94305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F37171F2-5E1C-48B4-ADEB-24CDAD7C69CC}" type="pres">
      <dgm:prSet presAssocID="{54FD88FD-0F06-4624-A230-A22BE28ABD97}" presName="node" presStyleLbl="node1" presStyleIdx="2" presStyleCnt="5" custScaleX="224058" custRadScaleRad="126135" custRadScaleInc="-38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AC81D7-0894-49B0-9650-787F3E3B09B0}" type="pres">
      <dgm:prSet presAssocID="{924283F7-B00C-432E-B314-76A1E0792332}" presName="parTrans" presStyleLbl="sibTrans2D1" presStyleIdx="3" presStyleCnt="5"/>
      <dgm:spPr/>
      <dgm:t>
        <a:bodyPr/>
        <a:lstStyle/>
        <a:p>
          <a:endParaRPr lang="ru-RU"/>
        </a:p>
      </dgm:t>
    </dgm:pt>
    <dgm:pt modelId="{AA2D432C-639B-4E1D-8FB1-2BDE5A103436}" type="pres">
      <dgm:prSet presAssocID="{924283F7-B00C-432E-B314-76A1E0792332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DD00B466-3DAB-4A34-B953-790C625FD286}" type="pres">
      <dgm:prSet presAssocID="{A7753E88-A6A8-43D6-B38C-EC87B3AACD6D}" presName="node" presStyleLbl="node1" presStyleIdx="3" presStyleCnt="5" custScaleX="238767" custRadScaleRad="130803" custRadScaleInc="435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AF4D8F-8582-48D2-A444-2F712BB05F2E}" type="pres">
      <dgm:prSet presAssocID="{32356EE3-3EEA-41E8-9595-B6B2D6DABD0F}" presName="parTrans" presStyleLbl="sibTrans2D1" presStyleIdx="4" presStyleCnt="5"/>
      <dgm:spPr/>
      <dgm:t>
        <a:bodyPr/>
        <a:lstStyle/>
        <a:p>
          <a:endParaRPr lang="ru-RU"/>
        </a:p>
      </dgm:t>
    </dgm:pt>
    <dgm:pt modelId="{64288F15-DC20-4F8C-A820-01C2C0D15060}" type="pres">
      <dgm:prSet presAssocID="{32356EE3-3EEA-41E8-9595-B6B2D6DABD0F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1E3B9E33-0802-4627-82F4-0DBF463ACB1F}" type="pres">
      <dgm:prSet presAssocID="{F7C47D0A-9E8B-488E-875A-EC393F2BAA7D}" presName="node" presStyleLbl="node1" presStyleIdx="4" presStyleCnt="5" custScaleX="217730" custRadScaleRad="149209" custRadScaleInc="-77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90B841-2901-4E27-B89F-7649CBA8C4B2}" type="presOf" srcId="{A7753E88-A6A8-43D6-B38C-EC87B3AACD6D}" destId="{DD00B466-3DAB-4A34-B953-790C625FD286}" srcOrd="0" destOrd="0" presId="urn:microsoft.com/office/officeart/2005/8/layout/radial5"/>
    <dgm:cxn modelId="{74CD0520-0013-44F8-8123-C6C2B53931A2}" type="presOf" srcId="{5019BC66-5FA5-45B3-B0C9-4771F9C94305}" destId="{589309CE-1F5C-4B4C-A395-3E234EFAFD8D}" srcOrd="1" destOrd="0" presId="urn:microsoft.com/office/officeart/2005/8/layout/radial5"/>
    <dgm:cxn modelId="{3BBCEA67-9564-4E36-8224-B620CA95E343}" srcId="{74B4932B-879F-4E8F-ACD7-DC52344F8DF9}" destId="{A7753E88-A6A8-43D6-B38C-EC87B3AACD6D}" srcOrd="3" destOrd="0" parTransId="{924283F7-B00C-432E-B314-76A1E0792332}" sibTransId="{D02B9C5E-F0FA-4CB7-B584-5CADE2546B8A}"/>
    <dgm:cxn modelId="{DDA1B94D-F311-4571-AB83-7F3AE7E150B4}" type="presOf" srcId="{400E31D8-4F87-4D76-8A85-9216C1A7E0F0}" destId="{2E712CA5-91AA-44B4-A13F-EBB1EE57C86D}" srcOrd="0" destOrd="0" presId="urn:microsoft.com/office/officeart/2005/8/layout/radial5"/>
    <dgm:cxn modelId="{10B9A312-B3B3-4A19-9715-26EB46633AE7}" type="presOf" srcId="{54FD88FD-0F06-4624-A230-A22BE28ABD97}" destId="{F37171F2-5E1C-48B4-ADEB-24CDAD7C69CC}" srcOrd="0" destOrd="0" presId="urn:microsoft.com/office/officeart/2005/8/layout/radial5"/>
    <dgm:cxn modelId="{51A6D8CD-ECAB-44E6-B44D-3875E1F948BA}" srcId="{400E31D8-4F87-4D76-8A85-9216C1A7E0F0}" destId="{74B4932B-879F-4E8F-ACD7-DC52344F8DF9}" srcOrd="0" destOrd="0" parTransId="{B7E9C688-DDED-47C4-BD63-4999DC2403DF}" sibTransId="{148D19CE-C17B-492A-9DC4-BB76333380E7}"/>
    <dgm:cxn modelId="{EE23B0E5-DECC-4AD7-A225-798E4B2B2947}" type="presOf" srcId="{74B4932B-879F-4E8F-ACD7-DC52344F8DF9}" destId="{9D519931-8CCE-48B4-AAA4-DAFD2B57D07D}" srcOrd="0" destOrd="0" presId="urn:microsoft.com/office/officeart/2005/8/layout/radial5"/>
    <dgm:cxn modelId="{D6B59AE3-B5E5-4A29-BAFD-4A1DC7F909CC}" type="presOf" srcId="{32356EE3-3EEA-41E8-9595-B6B2D6DABD0F}" destId="{64288F15-DC20-4F8C-A820-01C2C0D15060}" srcOrd="1" destOrd="0" presId="urn:microsoft.com/office/officeart/2005/8/layout/radial5"/>
    <dgm:cxn modelId="{70B50390-17BD-4D2B-BAEB-C9F9F42FC290}" type="presOf" srcId="{1C9336F6-22A5-49AA-AFCB-A2C7D8994259}" destId="{7B620FB0-7E7E-44C5-B2D0-FCD01E35F055}" srcOrd="0" destOrd="0" presId="urn:microsoft.com/office/officeart/2005/8/layout/radial5"/>
    <dgm:cxn modelId="{3FBE3DDC-D253-40BA-9F1C-B74B4F60BA41}" type="presOf" srcId="{CCE2947E-A73B-4788-8DF4-6479E447F9C4}" destId="{69E705B5-D8F4-4772-806C-2D3CAD2E996B}" srcOrd="1" destOrd="0" presId="urn:microsoft.com/office/officeart/2005/8/layout/radial5"/>
    <dgm:cxn modelId="{4A363BFD-2DC9-41B6-861F-36E4EB6BA469}" type="presOf" srcId="{D0F73EBE-7C19-44A1-BB2B-35007C245385}" destId="{013276FD-9632-407E-8C1D-60D6EBB08B76}" srcOrd="0" destOrd="0" presId="urn:microsoft.com/office/officeart/2005/8/layout/radial5"/>
    <dgm:cxn modelId="{0DBA293D-4DBE-4212-823D-5842AC571A8C}" srcId="{74B4932B-879F-4E8F-ACD7-DC52344F8DF9}" destId="{F7C47D0A-9E8B-488E-875A-EC393F2BAA7D}" srcOrd="4" destOrd="0" parTransId="{32356EE3-3EEA-41E8-9595-B6B2D6DABD0F}" sibTransId="{1EC91C7E-E328-4679-82A2-4F4E353315B9}"/>
    <dgm:cxn modelId="{B01F35D0-322F-44E3-B5B7-A49325F722AF}" srcId="{74B4932B-879F-4E8F-ACD7-DC52344F8DF9}" destId="{54FD88FD-0F06-4624-A230-A22BE28ABD97}" srcOrd="2" destOrd="0" parTransId="{5019BC66-5FA5-45B3-B0C9-4771F9C94305}" sibTransId="{6FE80507-4BA7-48AD-B77C-D1F295ADB5AF}"/>
    <dgm:cxn modelId="{D0B12367-E900-46AE-8841-426D7FDC48C8}" type="presOf" srcId="{5019BC66-5FA5-45B3-B0C9-4771F9C94305}" destId="{43AA27E8-8BD9-47FD-AE9A-0800B5AFB8B8}" srcOrd="0" destOrd="0" presId="urn:microsoft.com/office/officeart/2005/8/layout/radial5"/>
    <dgm:cxn modelId="{5B9F2FD3-44DC-492F-9027-74C7D864E336}" type="presOf" srcId="{CB4BCB33-79B6-41A3-A838-D83B58C7E981}" destId="{214EA57C-2CA2-4FF8-918A-349F7FC6136C}" srcOrd="1" destOrd="0" presId="urn:microsoft.com/office/officeart/2005/8/layout/radial5"/>
    <dgm:cxn modelId="{08C9120A-8AD1-47A2-8B5F-CB732E346CA3}" type="presOf" srcId="{CCE2947E-A73B-4788-8DF4-6479E447F9C4}" destId="{1B5286C6-197F-490A-A346-30687D07E6ED}" srcOrd="0" destOrd="0" presId="urn:microsoft.com/office/officeart/2005/8/layout/radial5"/>
    <dgm:cxn modelId="{A24ED135-1B5D-4145-895D-002CE84D8E83}" type="presOf" srcId="{32356EE3-3EEA-41E8-9595-B6B2D6DABD0F}" destId="{7AAF4D8F-8582-48D2-A444-2F712BB05F2E}" srcOrd="0" destOrd="0" presId="urn:microsoft.com/office/officeart/2005/8/layout/radial5"/>
    <dgm:cxn modelId="{7E413B78-F62B-4159-B5B8-ED8CD7AF4B6C}" type="presOf" srcId="{924283F7-B00C-432E-B314-76A1E0792332}" destId="{41AC81D7-0894-49B0-9650-787F3E3B09B0}" srcOrd="0" destOrd="0" presId="urn:microsoft.com/office/officeart/2005/8/layout/radial5"/>
    <dgm:cxn modelId="{40CDDA73-F29F-4C10-9AE5-6379DFAE0BF2}" type="presOf" srcId="{CB4BCB33-79B6-41A3-A838-D83B58C7E981}" destId="{38EB389D-6B26-4ABB-9C96-2F3F733F32A3}" srcOrd="0" destOrd="0" presId="urn:microsoft.com/office/officeart/2005/8/layout/radial5"/>
    <dgm:cxn modelId="{EAA8FDBC-D562-4DD0-AC59-35FD43DABBD1}" type="presOf" srcId="{F7C47D0A-9E8B-488E-875A-EC393F2BAA7D}" destId="{1E3B9E33-0802-4627-82F4-0DBF463ACB1F}" srcOrd="0" destOrd="0" presId="urn:microsoft.com/office/officeart/2005/8/layout/radial5"/>
    <dgm:cxn modelId="{112AC767-1549-4867-9C0C-2C21E7DE25F9}" srcId="{74B4932B-879F-4E8F-ACD7-DC52344F8DF9}" destId="{D0F73EBE-7C19-44A1-BB2B-35007C245385}" srcOrd="0" destOrd="0" parTransId="{CB4BCB33-79B6-41A3-A838-D83B58C7E981}" sibTransId="{FE1C9153-BD8A-44F0-A834-7083E8EC6E38}"/>
    <dgm:cxn modelId="{BA39968A-8BA8-4701-8467-35A60E3345DB}" srcId="{74B4932B-879F-4E8F-ACD7-DC52344F8DF9}" destId="{1C9336F6-22A5-49AA-AFCB-A2C7D8994259}" srcOrd="1" destOrd="0" parTransId="{CCE2947E-A73B-4788-8DF4-6479E447F9C4}" sibTransId="{D2ED81D3-89A2-4C42-8F90-C5BAC43E39BB}"/>
    <dgm:cxn modelId="{F8B3B148-4431-4E22-B368-24CE250C6BF8}" type="presOf" srcId="{924283F7-B00C-432E-B314-76A1E0792332}" destId="{AA2D432C-639B-4E1D-8FB1-2BDE5A103436}" srcOrd="1" destOrd="0" presId="urn:microsoft.com/office/officeart/2005/8/layout/radial5"/>
    <dgm:cxn modelId="{577573FA-EA28-473F-A932-C9B68CC99035}" type="presParOf" srcId="{2E712CA5-91AA-44B4-A13F-EBB1EE57C86D}" destId="{9D519931-8CCE-48B4-AAA4-DAFD2B57D07D}" srcOrd="0" destOrd="0" presId="urn:microsoft.com/office/officeart/2005/8/layout/radial5"/>
    <dgm:cxn modelId="{9C1D1AC0-EC0D-4F20-90DC-B56748740118}" type="presParOf" srcId="{2E712CA5-91AA-44B4-A13F-EBB1EE57C86D}" destId="{38EB389D-6B26-4ABB-9C96-2F3F733F32A3}" srcOrd="1" destOrd="0" presId="urn:microsoft.com/office/officeart/2005/8/layout/radial5"/>
    <dgm:cxn modelId="{E5DB001F-CA8A-4ABA-B685-597B68F7166D}" type="presParOf" srcId="{38EB389D-6B26-4ABB-9C96-2F3F733F32A3}" destId="{214EA57C-2CA2-4FF8-918A-349F7FC6136C}" srcOrd="0" destOrd="0" presId="urn:microsoft.com/office/officeart/2005/8/layout/radial5"/>
    <dgm:cxn modelId="{3CB9D05A-1C12-4218-BF36-E5F85C6AFCF1}" type="presParOf" srcId="{2E712CA5-91AA-44B4-A13F-EBB1EE57C86D}" destId="{013276FD-9632-407E-8C1D-60D6EBB08B76}" srcOrd="2" destOrd="0" presId="urn:microsoft.com/office/officeart/2005/8/layout/radial5"/>
    <dgm:cxn modelId="{6C5E7EDF-B88B-46DF-BCE5-980AB4904EC0}" type="presParOf" srcId="{2E712CA5-91AA-44B4-A13F-EBB1EE57C86D}" destId="{1B5286C6-197F-490A-A346-30687D07E6ED}" srcOrd="3" destOrd="0" presId="urn:microsoft.com/office/officeart/2005/8/layout/radial5"/>
    <dgm:cxn modelId="{54C52D42-F92B-4087-A968-720DF78E004B}" type="presParOf" srcId="{1B5286C6-197F-490A-A346-30687D07E6ED}" destId="{69E705B5-D8F4-4772-806C-2D3CAD2E996B}" srcOrd="0" destOrd="0" presId="urn:microsoft.com/office/officeart/2005/8/layout/radial5"/>
    <dgm:cxn modelId="{A56133BB-B8F0-460E-934D-A1F5737CD087}" type="presParOf" srcId="{2E712CA5-91AA-44B4-A13F-EBB1EE57C86D}" destId="{7B620FB0-7E7E-44C5-B2D0-FCD01E35F055}" srcOrd="4" destOrd="0" presId="urn:microsoft.com/office/officeart/2005/8/layout/radial5"/>
    <dgm:cxn modelId="{0DE171A5-F70A-4855-B654-13891FAFE2C1}" type="presParOf" srcId="{2E712CA5-91AA-44B4-A13F-EBB1EE57C86D}" destId="{43AA27E8-8BD9-47FD-AE9A-0800B5AFB8B8}" srcOrd="5" destOrd="0" presId="urn:microsoft.com/office/officeart/2005/8/layout/radial5"/>
    <dgm:cxn modelId="{2F60F601-1DFE-472F-ABC5-452DF56753D7}" type="presParOf" srcId="{43AA27E8-8BD9-47FD-AE9A-0800B5AFB8B8}" destId="{589309CE-1F5C-4B4C-A395-3E234EFAFD8D}" srcOrd="0" destOrd="0" presId="urn:microsoft.com/office/officeart/2005/8/layout/radial5"/>
    <dgm:cxn modelId="{0C181C4C-8944-422C-A624-224674F2F9DA}" type="presParOf" srcId="{2E712CA5-91AA-44B4-A13F-EBB1EE57C86D}" destId="{F37171F2-5E1C-48B4-ADEB-24CDAD7C69CC}" srcOrd="6" destOrd="0" presId="urn:microsoft.com/office/officeart/2005/8/layout/radial5"/>
    <dgm:cxn modelId="{1DA109EF-2ADE-4EF1-8C7B-8F2C09A7D707}" type="presParOf" srcId="{2E712CA5-91AA-44B4-A13F-EBB1EE57C86D}" destId="{41AC81D7-0894-49B0-9650-787F3E3B09B0}" srcOrd="7" destOrd="0" presId="urn:microsoft.com/office/officeart/2005/8/layout/radial5"/>
    <dgm:cxn modelId="{9D8C363C-3D31-46D2-B016-A3B34BDDD190}" type="presParOf" srcId="{41AC81D7-0894-49B0-9650-787F3E3B09B0}" destId="{AA2D432C-639B-4E1D-8FB1-2BDE5A103436}" srcOrd="0" destOrd="0" presId="urn:microsoft.com/office/officeart/2005/8/layout/radial5"/>
    <dgm:cxn modelId="{E7941320-3FEB-4D20-A11A-4E18BD3ADE0F}" type="presParOf" srcId="{2E712CA5-91AA-44B4-A13F-EBB1EE57C86D}" destId="{DD00B466-3DAB-4A34-B953-790C625FD286}" srcOrd="8" destOrd="0" presId="urn:microsoft.com/office/officeart/2005/8/layout/radial5"/>
    <dgm:cxn modelId="{C89D9228-A246-401E-9FE0-41F094E51A7F}" type="presParOf" srcId="{2E712CA5-91AA-44B4-A13F-EBB1EE57C86D}" destId="{7AAF4D8F-8582-48D2-A444-2F712BB05F2E}" srcOrd="9" destOrd="0" presId="urn:microsoft.com/office/officeart/2005/8/layout/radial5"/>
    <dgm:cxn modelId="{FE6ACC25-F51C-4FE8-89F6-75B2AF2C8DB7}" type="presParOf" srcId="{7AAF4D8F-8582-48D2-A444-2F712BB05F2E}" destId="{64288F15-DC20-4F8C-A820-01C2C0D15060}" srcOrd="0" destOrd="0" presId="urn:microsoft.com/office/officeart/2005/8/layout/radial5"/>
    <dgm:cxn modelId="{E9B95DBB-E55D-4952-AB61-5A5F3FD0021C}" type="presParOf" srcId="{2E712CA5-91AA-44B4-A13F-EBB1EE57C86D}" destId="{1E3B9E33-0802-4627-82F4-0DBF463ACB1F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2ED63AD-9B48-48F3-A45B-A4F49D422AE4}" type="doc">
      <dgm:prSet loTypeId="urn:microsoft.com/office/officeart/2008/layout/VerticalCurved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3ADE29AF-8A0E-4910-9F05-75F91B34F452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10 – информация полная, в доступных местах с использованием ресурсов СМИ, доводится до получателей услуг (от 10 до 7,5 баллов)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5 – информация имеется в учреждении и территориальном управлении (от 7,4 до 5 баллов)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 – информация несвоевременно и не в полном объеме доводится до получателей услуг (менее 5 баллов)</a:t>
          </a:r>
          <a:endParaRPr lang="ru-RU" sz="1200" dirty="0"/>
        </a:p>
      </dgm:t>
    </dgm:pt>
    <dgm:pt modelId="{F0DD6957-6F2C-481B-9BB2-5027163F1018}" type="parTrans" cxnId="{983B904B-0A1A-4514-988C-5C6C778F8F54}">
      <dgm:prSet/>
      <dgm:spPr/>
      <dgm:t>
        <a:bodyPr/>
        <a:lstStyle/>
        <a:p>
          <a:endParaRPr lang="ru-RU"/>
        </a:p>
      </dgm:t>
    </dgm:pt>
    <dgm:pt modelId="{96323B62-68E0-4184-8A0D-14F52079FD39}" type="sibTrans" cxnId="{983B904B-0A1A-4514-988C-5C6C778F8F54}">
      <dgm:prSet/>
      <dgm:spPr/>
      <dgm:t>
        <a:bodyPr/>
        <a:lstStyle/>
        <a:p>
          <a:endParaRPr lang="ru-RU"/>
        </a:p>
      </dgm:t>
    </dgm:pt>
    <dgm:pt modelId="{77C9FA31-8D89-4814-A2BA-FE0F6CBC4C04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10 – соответствует стандарту социального обслуживания в полном объеме (от 10 до 7,5 баллов)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5 – имеются незначительные отклонения от стандарта социального обслуживания (от 7,4 до 5 баллов)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 – индикатор не соответствует стандарту социального обслуживания (менее 5 баллов)</a:t>
          </a:r>
          <a:endParaRPr lang="ru-RU" sz="1200" dirty="0"/>
        </a:p>
      </dgm:t>
    </dgm:pt>
    <dgm:pt modelId="{16E0367E-7845-4133-982B-A9D3F2845034}" type="parTrans" cxnId="{492E1669-D56A-42BA-8F44-6780DCE451AB}">
      <dgm:prSet/>
      <dgm:spPr/>
      <dgm:t>
        <a:bodyPr/>
        <a:lstStyle/>
        <a:p>
          <a:endParaRPr lang="ru-RU"/>
        </a:p>
      </dgm:t>
    </dgm:pt>
    <dgm:pt modelId="{40E0A8D7-E324-4703-9367-07469916282D}" type="sibTrans" cxnId="{492E1669-D56A-42BA-8F44-6780DCE451AB}">
      <dgm:prSet/>
      <dgm:spPr/>
      <dgm:t>
        <a:bodyPr/>
        <a:lstStyle/>
        <a:p>
          <a:endParaRPr lang="ru-RU"/>
        </a:p>
      </dgm:t>
    </dgm:pt>
    <dgm:pt modelId="{C0D63D35-2ABE-4BD6-A749-1229DE7B1A8B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10 – ожидание в очереди менее установленного срока (3 месяца) (от 10 до 7,5 баллов)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5 – ожидание в очереди соответствует установленному сроку (от 7,4 до 5 баллов)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 – ожидание в очереди дольше установленного срока (менее 5 баллов)</a:t>
          </a:r>
          <a:endParaRPr lang="ru-RU" sz="1200" dirty="0"/>
        </a:p>
      </dgm:t>
    </dgm:pt>
    <dgm:pt modelId="{7A9AFCF3-D521-4CD5-9DCB-66353D9B3584}" type="parTrans" cxnId="{66E96F8A-FBFE-4ABE-B89A-1F94D7DC7C3B}">
      <dgm:prSet/>
      <dgm:spPr/>
      <dgm:t>
        <a:bodyPr/>
        <a:lstStyle/>
        <a:p>
          <a:endParaRPr lang="ru-RU"/>
        </a:p>
      </dgm:t>
    </dgm:pt>
    <dgm:pt modelId="{3C6D5FE3-6C07-4155-AC0E-D80EA68169A5}" type="sibTrans" cxnId="{66E96F8A-FBFE-4ABE-B89A-1F94D7DC7C3B}">
      <dgm:prSet/>
      <dgm:spPr/>
      <dgm:t>
        <a:bodyPr/>
        <a:lstStyle/>
        <a:p>
          <a:endParaRPr lang="ru-RU"/>
        </a:p>
      </dgm:t>
    </dgm:pt>
    <dgm:pt modelId="{0B6DBD8F-E9F8-4C1B-8DDD-FE9F4BD5E2D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10 – от 80 до 100% удовлетворены обслуживанием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5 – от 60 до 79% удовлетворены обслуживанием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dirty="0" smtClean="0"/>
            <a:t>1 – ниже 60% удовлетворены обслуживанием</a:t>
          </a:r>
          <a:endParaRPr lang="ru-RU" sz="1200" dirty="0"/>
        </a:p>
      </dgm:t>
    </dgm:pt>
    <dgm:pt modelId="{C2671032-2FFC-48FE-9446-9BF8BA3DBA9F}" type="parTrans" cxnId="{61A38F9F-5441-4E57-8C8D-317911081D13}">
      <dgm:prSet/>
      <dgm:spPr/>
      <dgm:t>
        <a:bodyPr/>
        <a:lstStyle/>
        <a:p>
          <a:endParaRPr lang="ru-RU"/>
        </a:p>
      </dgm:t>
    </dgm:pt>
    <dgm:pt modelId="{175D1902-9BC2-4A61-A15E-007C532B6DB6}" type="sibTrans" cxnId="{61A38F9F-5441-4E57-8C8D-317911081D13}">
      <dgm:prSet/>
      <dgm:spPr/>
      <dgm:t>
        <a:bodyPr/>
        <a:lstStyle/>
        <a:p>
          <a:endParaRPr lang="ru-RU"/>
        </a:p>
      </dgm:t>
    </dgm:pt>
    <dgm:pt modelId="{3719CE95-FB3A-4A26-961F-73651D1B264C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dirty="0" smtClean="0"/>
            <a:t>выставляется средний балл, определяемый как частное от суммы баллов всех опрошенных граждан, получивших услуги в учреждении разделенное на общее количество опрошенных граждан, получивших услуги в учреждении</a:t>
          </a:r>
          <a:endParaRPr lang="ru-RU" sz="1200" dirty="0"/>
        </a:p>
      </dgm:t>
    </dgm:pt>
    <dgm:pt modelId="{EA2C7435-10FB-49EB-8D43-AE6AB08FA693}" type="parTrans" cxnId="{4D276930-7224-4A56-A4D5-E9939232B5BD}">
      <dgm:prSet/>
      <dgm:spPr/>
      <dgm:t>
        <a:bodyPr/>
        <a:lstStyle/>
        <a:p>
          <a:endParaRPr lang="ru-RU"/>
        </a:p>
      </dgm:t>
    </dgm:pt>
    <dgm:pt modelId="{B8C1877A-44A1-46FB-AFCB-269CAA37121C}" type="sibTrans" cxnId="{4D276930-7224-4A56-A4D5-E9939232B5BD}">
      <dgm:prSet/>
      <dgm:spPr/>
      <dgm:t>
        <a:bodyPr/>
        <a:lstStyle/>
        <a:p>
          <a:endParaRPr lang="ru-RU"/>
        </a:p>
      </dgm:t>
    </dgm:pt>
    <dgm:pt modelId="{AC7DDE18-7408-4EA7-8EF5-F5C7864BBA46}" type="pres">
      <dgm:prSet presAssocID="{62ED63AD-9B48-48F3-A45B-A4F49D422AE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CEB81D3-0B63-4E13-9663-DF76E3A602DC}" type="pres">
      <dgm:prSet presAssocID="{62ED63AD-9B48-48F3-A45B-A4F49D422AE4}" presName="Name1" presStyleCnt="0"/>
      <dgm:spPr/>
    </dgm:pt>
    <dgm:pt modelId="{82FF0A75-F80F-404E-AF93-D1D47DDA9CCA}" type="pres">
      <dgm:prSet presAssocID="{62ED63AD-9B48-48F3-A45B-A4F49D422AE4}" presName="cycle" presStyleCnt="0"/>
      <dgm:spPr/>
    </dgm:pt>
    <dgm:pt modelId="{25FFC6CA-5BDF-4162-8597-016531AAF7A5}" type="pres">
      <dgm:prSet presAssocID="{62ED63AD-9B48-48F3-A45B-A4F49D422AE4}" presName="srcNode" presStyleLbl="node1" presStyleIdx="0" presStyleCnt="5"/>
      <dgm:spPr/>
    </dgm:pt>
    <dgm:pt modelId="{07C7F865-7D4D-4CB3-9B23-7B2781958275}" type="pres">
      <dgm:prSet presAssocID="{62ED63AD-9B48-48F3-A45B-A4F49D422AE4}" presName="conn" presStyleLbl="parChTrans1D2" presStyleIdx="0" presStyleCnt="1"/>
      <dgm:spPr/>
      <dgm:t>
        <a:bodyPr/>
        <a:lstStyle/>
        <a:p>
          <a:endParaRPr lang="ru-RU"/>
        </a:p>
      </dgm:t>
    </dgm:pt>
    <dgm:pt modelId="{458C7CD9-5BAB-4A08-ADFE-071AD53B1B96}" type="pres">
      <dgm:prSet presAssocID="{62ED63AD-9B48-48F3-A45B-A4F49D422AE4}" presName="extraNode" presStyleLbl="node1" presStyleIdx="0" presStyleCnt="5"/>
      <dgm:spPr/>
    </dgm:pt>
    <dgm:pt modelId="{091C2A58-C984-4A8C-BB0C-AC1734C916D9}" type="pres">
      <dgm:prSet presAssocID="{62ED63AD-9B48-48F3-A45B-A4F49D422AE4}" presName="dstNode" presStyleLbl="node1" presStyleIdx="0" presStyleCnt="5"/>
      <dgm:spPr/>
    </dgm:pt>
    <dgm:pt modelId="{6801857B-9B57-471B-8FDF-3B2E3FB25CB9}" type="pres">
      <dgm:prSet presAssocID="{3ADE29AF-8A0E-4910-9F05-75F91B34F452}" presName="text_1" presStyleLbl="node1" presStyleIdx="0" presStyleCnt="5" custScaleY="1589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EA3152-DF59-4B53-A20B-9316247D4EF6}" type="pres">
      <dgm:prSet presAssocID="{3ADE29AF-8A0E-4910-9F05-75F91B34F452}" presName="accent_1" presStyleCnt="0"/>
      <dgm:spPr/>
    </dgm:pt>
    <dgm:pt modelId="{F829B809-DBDA-446A-B598-461820470C74}" type="pres">
      <dgm:prSet presAssocID="{3ADE29AF-8A0E-4910-9F05-75F91B34F452}" presName="accentRepeatNode" presStyleLbl="solidFgAcc1" presStyleIdx="0" presStyleCnt="5" custLinFactNeighborX="-10106" custLinFactNeighborY="2187"/>
      <dgm:spPr/>
    </dgm:pt>
    <dgm:pt modelId="{0993F2CC-3E65-4949-83A0-6C647A0457F3}" type="pres">
      <dgm:prSet presAssocID="{77C9FA31-8D89-4814-A2BA-FE0F6CBC4C04}" presName="text_2" presStyleLbl="node1" presStyleIdx="1" presStyleCnt="5" custScaleY="150330" custLinFactNeighborX="-753" custLinFactNeighborY="263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15107D-46CB-4E77-8FEA-DA48F763E460}" type="pres">
      <dgm:prSet presAssocID="{77C9FA31-8D89-4814-A2BA-FE0F6CBC4C04}" presName="accent_2" presStyleCnt="0"/>
      <dgm:spPr/>
    </dgm:pt>
    <dgm:pt modelId="{8499BF32-421A-4B83-85F6-DE31F6E12ADC}" type="pres">
      <dgm:prSet presAssocID="{77C9FA31-8D89-4814-A2BA-FE0F6CBC4C04}" presName="accentRepeatNode" presStyleLbl="solidFgAcc1" presStyleIdx="1" presStyleCnt="5" custLinFactNeighborX="-8381" custLinFactNeighborY="23442"/>
      <dgm:spPr/>
    </dgm:pt>
    <dgm:pt modelId="{289D4DD5-9CE2-41BC-A04E-4EA82EEE9A06}" type="pres">
      <dgm:prSet presAssocID="{C0D63D35-2ABE-4BD6-A749-1229DE7B1A8B}" presName="text_3" presStyleLbl="node1" presStyleIdx="2" presStyleCnt="5" custScaleY="137213" custLinFactNeighborX="330" custLinFactNeighborY="332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42AD9C-4B30-4F61-AD2A-62A65FB9855B}" type="pres">
      <dgm:prSet presAssocID="{C0D63D35-2ABE-4BD6-A749-1229DE7B1A8B}" presName="accent_3" presStyleCnt="0"/>
      <dgm:spPr/>
    </dgm:pt>
    <dgm:pt modelId="{0098EC01-002E-4871-BD08-B06D7402F23F}" type="pres">
      <dgm:prSet presAssocID="{C0D63D35-2ABE-4BD6-A749-1229DE7B1A8B}" presName="accentRepeatNode" presStyleLbl="solidFgAcc1" presStyleIdx="2" presStyleCnt="5" custLinFactNeighborX="-3958" custLinFactNeighborY="29574"/>
      <dgm:spPr/>
    </dgm:pt>
    <dgm:pt modelId="{E01AC747-EEFC-418D-8AC8-1AD5452BA79C}" type="pres">
      <dgm:prSet presAssocID="{0B6DBD8F-E9F8-4C1B-8DDD-FE9F4BD5E2D5}" presName="text_4" presStyleLbl="node1" presStyleIdx="3" presStyleCnt="5" custScaleY="102181" custLinFactNeighborX="-723" custLinFactNeighborY="233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070F04-755A-4E1F-AC13-C04CF0643A90}" type="pres">
      <dgm:prSet presAssocID="{0B6DBD8F-E9F8-4C1B-8DDD-FE9F4BD5E2D5}" presName="accent_4" presStyleCnt="0"/>
      <dgm:spPr/>
    </dgm:pt>
    <dgm:pt modelId="{4BBCDDD3-C6CB-4D03-8BB1-E80DDBEB9C17}" type="pres">
      <dgm:prSet presAssocID="{0B6DBD8F-E9F8-4C1B-8DDD-FE9F4BD5E2D5}" presName="accentRepeatNode" presStyleLbl="solidFgAcc1" presStyleIdx="3" presStyleCnt="5" custLinFactNeighborX="-500" custLinFactNeighborY="19945"/>
      <dgm:spPr/>
    </dgm:pt>
    <dgm:pt modelId="{3387994E-7834-4FAE-8BE7-A76C093FAD54}" type="pres">
      <dgm:prSet presAssocID="{3719CE95-FB3A-4A26-961F-73651D1B264C}" presName="text_5" presStyleLbl="node1" presStyleIdx="4" presStyleCnt="5" custScaleY="992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5518C8-EA93-44EF-956A-1B9EFD63CCA8}" type="pres">
      <dgm:prSet presAssocID="{3719CE95-FB3A-4A26-961F-73651D1B264C}" presName="accent_5" presStyleCnt="0"/>
      <dgm:spPr/>
    </dgm:pt>
    <dgm:pt modelId="{E59F3705-89EC-4D81-B347-1E374314895C}" type="pres">
      <dgm:prSet presAssocID="{3719CE95-FB3A-4A26-961F-73651D1B264C}" presName="accentRepeatNode" presStyleLbl="solidFgAcc1" presStyleIdx="4" presStyleCnt="5"/>
      <dgm:spPr/>
    </dgm:pt>
  </dgm:ptLst>
  <dgm:cxnLst>
    <dgm:cxn modelId="{8B7EFAD1-D594-4AEA-B1B9-CEFB673E44B8}" type="presOf" srcId="{77C9FA31-8D89-4814-A2BA-FE0F6CBC4C04}" destId="{0993F2CC-3E65-4949-83A0-6C647A0457F3}" srcOrd="0" destOrd="0" presId="urn:microsoft.com/office/officeart/2008/layout/VerticalCurvedList"/>
    <dgm:cxn modelId="{D5C8DEA1-6432-4A1F-BDEB-DD03700FA0F6}" type="presOf" srcId="{C0D63D35-2ABE-4BD6-A749-1229DE7B1A8B}" destId="{289D4DD5-9CE2-41BC-A04E-4EA82EEE9A06}" srcOrd="0" destOrd="0" presId="urn:microsoft.com/office/officeart/2008/layout/VerticalCurvedList"/>
    <dgm:cxn modelId="{983B904B-0A1A-4514-988C-5C6C778F8F54}" srcId="{62ED63AD-9B48-48F3-A45B-A4F49D422AE4}" destId="{3ADE29AF-8A0E-4910-9F05-75F91B34F452}" srcOrd="0" destOrd="0" parTransId="{F0DD6957-6F2C-481B-9BB2-5027163F1018}" sibTransId="{96323B62-68E0-4184-8A0D-14F52079FD39}"/>
    <dgm:cxn modelId="{357C3427-834C-4005-8C9B-115461C9A67B}" type="presOf" srcId="{0B6DBD8F-E9F8-4C1B-8DDD-FE9F4BD5E2D5}" destId="{E01AC747-EEFC-418D-8AC8-1AD5452BA79C}" srcOrd="0" destOrd="0" presId="urn:microsoft.com/office/officeart/2008/layout/VerticalCurvedList"/>
    <dgm:cxn modelId="{2841576D-3194-4012-8D64-3837414BFD1E}" type="presOf" srcId="{96323B62-68E0-4184-8A0D-14F52079FD39}" destId="{07C7F865-7D4D-4CB3-9B23-7B2781958275}" srcOrd="0" destOrd="0" presId="urn:microsoft.com/office/officeart/2008/layout/VerticalCurvedList"/>
    <dgm:cxn modelId="{492E1669-D56A-42BA-8F44-6780DCE451AB}" srcId="{62ED63AD-9B48-48F3-A45B-A4F49D422AE4}" destId="{77C9FA31-8D89-4814-A2BA-FE0F6CBC4C04}" srcOrd="1" destOrd="0" parTransId="{16E0367E-7845-4133-982B-A9D3F2845034}" sibTransId="{40E0A8D7-E324-4703-9367-07469916282D}"/>
    <dgm:cxn modelId="{4D276930-7224-4A56-A4D5-E9939232B5BD}" srcId="{62ED63AD-9B48-48F3-A45B-A4F49D422AE4}" destId="{3719CE95-FB3A-4A26-961F-73651D1B264C}" srcOrd="4" destOrd="0" parTransId="{EA2C7435-10FB-49EB-8D43-AE6AB08FA693}" sibTransId="{B8C1877A-44A1-46FB-AFCB-269CAA37121C}"/>
    <dgm:cxn modelId="{DAB14722-3C25-4CC0-91F9-C22AA098705D}" type="presOf" srcId="{3719CE95-FB3A-4A26-961F-73651D1B264C}" destId="{3387994E-7834-4FAE-8BE7-A76C093FAD54}" srcOrd="0" destOrd="0" presId="urn:microsoft.com/office/officeart/2008/layout/VerticalCurvedList"/>
    <dgm:cxn modelId="{61A38F9F-5441-4E57-8C8D-317911081D13}" srcId="{62ED63AD-9B48-48F3-A45B-A4F49D422AE4}" destId="{0B6DBD8F-E9F8-4C1B-8DDD-FE9F4BD5E2D5}" srcOrd="3" destOrd="0" parTransId="{C2671032-2FFC-48FE-9446-9BF8BA3DBA9F}" sibTransId="{175D1902-9BC2-4A61-A15E-007C532B6DB6}"/>
    <dgm:cxn modelId="{66E96F8A-FBFE-4ABE-B89A-1F94D7DC7C3B}" srcId="{62ED63AD-9B48-48F3-A45B-A4F49D422AE4}" destId="{C0D63D35-2ABE-4BD6-A749-1229DE7B1A8B}" srcOrd="2" destOrd="0" parTransId="{7A9AFCF3-D521-4CD5-9DCB-66353D9B3584}" sibTransId="{3C6D5FE3-6C07-4155-AC0E-D80EA68169A5}"/>
    <dgm:cxn modelId="{FA53E0C7-D289-4DB7-9B81-4FBF21596416}" type="presOf" srcId="{3ADE29AF-8A0E-4910-9F05-75F91B34F452}" destId="{6801857B-9B57-471B-8FDF-3B2E3FB25CB9}" srcOrd="0" destOrd="0" presId="urn:microsoft.com/office/officeart/2008/layout/VerticalCurvedList"/>
    <dgm:cxn modelId="{0BDE695F-6E32-41C9-9BD5-60F745199443}" type="presOf" srcId="{62ED63AD-9B48-48F3-A45B-A4F49D422AE4}" destId="{AC7DDE18-7408-4EA7-8EF5-F5C7864BBA46}" srcOrd="0" destOrd="0" presId="urn:microsoft.com/office/officeart/2008/layout/VerticalCurvedList"/>
    <dgm:cxn modelId="{3D96A09B-BBDE-4811-8BC7-352CC5D75AB9}" type="presParOf" srcId="{AC7DDE18-7408-4EA7-8EF5-F5C7864BBA46}" destId="{2CEB81D3-0B63-4E13-9663-DF76E3A602DC}" srcOrd="0" destOrd="0" presId="urn:microsoft.com/office/officeart/2008/layout/VerticalCurvedList"/>
    <dgm:cxn modelId="{70240EAA-AEBA-4339-9400-E8720A680ABC}" type="presParOf" srcId="{2CEB81D3-0B63-4E13-9663-DF76E3A602DC}" destId="{82FF0A75-F80F-404E-AF93-D1D47DDA9CCA}" srcOrd="0" destOrd="0" presId="urn:microsoft.com/office/officeart/2008/layout/VerticalCurvedList"/>
    <dgm:cxn modelId="{005538CD-87C4-4D93-8085-7733293EC919}" type="presParOf" srcId="{82FF0A75-F80F-404E-AF93-D1D47DDA9CCA}" destId="{25FFC6CA-5BDF-4162-8597-016531AAF7A5}" srcOrd="0" destOrd="0" presId="urn:microsoft.com/office/officeart/2008/layout/VerticalCurvedList"/>
    <dgm:cxn modelId="{2821A253-D384-4B6A-B851-CE5D3FD535C1}" type="presParOf" srcId="{82FF0A75-F80F-404E-AF93-D1D47DDA9CCA}" destId="{07C7F865-7D4D-4CB3-9B23-7B2781958275}" srcOrd="1" destOrd="0" presId="urn:microsoft.com/office/officeart/2008/layout/VerticalCurvedList"/>
    <dgm:cxn modelId="{389A6ED1-A7F6-4886-934B-ABA351BE2F02}" type="presParOf" srcId="{82FF0A75-F80F-404E-AF93-D1D47DDA9CCA}" destId="{458C7CD9-5BAB-4A08-ADFE-071AD53B1B96}" srcOrd="2" destOrd="0" presId="urn:microsoft.com/office/officeart/2008/layout/VerticalCurvedList"/>
    <dgm:cxn modelId="{6C4981C4-30F3-47D4-8477-EF990F78E0C6}" type="presParOf" srcId="{82FF0A75-F80F-404E-AF93-D1D47DDA9CCA}" destId="{091C2A58-C984-4A8C-BB0C-AC1734C916D9}" srcOrd="3" destOrd="0" presId="urn:microsoft.com/office/officeart/2008/layout/VerticalCurvedList"/>
    <dgm:cxn modelId="{768EB1E1-92E0-43B2-A1D9-3154C6F7D387}" type="presParOf" srcId="{2CEB81D3-0B63-4E13-9663-DF76E3A602DC}" destId="{6801857B-9B57-471B-8FDF-3B2E3FB25CB9}" srcOrd="1" destOrd="0" presId="urn:microsoft.com/office/officeart/2008/layout/VerticalCurvedList"/>
    <dgm:cxn modelId="{407633FA-6A79-4ECF-98BC-DA6108E27BBB}" type="presParOf" srcId="{2CEB81D3-0B63-4E13-9663-DF76E3A602DC}" destId="{FAEA3152-DF59-4B53-A20B-9316247D4EF6}" srcOrd="2" destOrd="0" presId="urn:microsoft.com/office/officeart/2008/layout/VerticalCurvedList"/>
    <dgm:cxn modelId="{4079F240-D69E-4F20-B197-4C4216CC0FA6}" type="presParOf" srcId="{FAEA3152-DF59-4B53-A20B-9316247D4EF6}" destId="{F829B809-DBDA-446A-B598-461820470C74}" srcOrd="0" destOrd="0" presId="urn:microsoft.com/office/officeart/2008/layout/VerticalCurvedList"/>
    <dgm:cxn modelId="{576913AA-7A8D-4E8F-B92D-AADA25E0688C}" type="presParOf" srcId="{2CEB81D3-0B63-4E13-9663-DF76E3A602DC}" destId="{0993F2CC-3E65-4949-83A0-6C647A0457F3}" srcOrd="3" destOrd="0" presId="urn:microsoft.com/office/officeart/2008/layout/VerticalCurvedList"/>
    <dgm:cxn modelId="{9CBA1D29-CD7F-455F-8F32-053077DF1618}" type="presParOf" srcId="{2CEB81D3-0B63-4E13-9663-DF76E3A602DC}" destId="{8F15107D-46CB-4E77-8FEA-DA48F763E460}" srcOrd="4" destOrd="0" presId="urn:microsoft.com/office/officeart/2008/layout/VerticalCurvedList"/>
    <dgm:cxn modelId="{F9E23AD9-561C-42B7-8F63-7DF9B79CC974}" type="presParOf" srcId="{8F15107D-46CB-4E77-8FEA-DA48F763E460}" destId="{8499BF32-421A-4B83-85F6-DE31F6E12ADC}" srcOrd="0" destOrd="0" presId="urn:microsoft.com/office/officeart/2008/layout/VerticalCurvedList"/>
    <dgm:cxn modelId="{C2BBC16E-4047-4D1E-B680-5E607595596D}" type="presParOf" srcId="{2CEB81D3-0B63-4E13-9663-DF76E3A602DC}" destId="{289D4DD5-9CE2-41BC-A04E-4EA82EEE9A06}" srcOrd="5" destOrd="0" presId="urn:microsoft.com/office/officeart/2008/layout/VerticalCurvedList"/>
    <dgm:cxn modelId="{B8D42BE9-81EB-4B77-A188-29CA7DC03692}" type="presParOf" srcId="{2CEB81D3-0B63-4E13-9663-DF76E3A602DC}" destId="{1A42AD9C-4B30-4F61-AD2A-62A65FB9855B}" srcOrd="6" destOrd="0" presId="urn:microsoft.com/office/officeart/2008/layout/VerticalCurvedList"/>
    <dgm:cxn modelId="{64410103-C48B-44A9-804D-CA0798F6595A}" type="presParOf" srcId="{1A42AD9C-4B30-4F61-AD2A-62A65FB9855B}" destId="{0098EC01-002E-4871-BD08-B06D7402F23F}" srcOrd="0" destOrd="0" presId="urn:microsoft.com/office/officeart/2008/layout/VerticalCurvedList"/>
    <dgm:cxn modelId="{0F37630B-21FD-4B6D-965D-E5E248BB1000}" type="presParOf" srcId="{2CEB81D3-0B63-4E13-9663-DF76E3A602DC}" destId="{E01AC747-EEFC-418D-8AC8-1AD5452BA79C}" srcOrd="7" destOrd="0" presId="urn:microsoft.com/office/officeart/2008/layout/VerticalCurvedList"/>
    <dgm:cxn modelId="{341F4C2D-8072-4AE9-9C41-1D809F665DD5}" type="presParOf" srcId="{2CEB81D3-0B63-4E13-9663-DF76E3A602DC}" destId="{D4070F04-755A-4E1F-AC13-C04CF0643A90}" srcOrd="8" destOrd="0" presId="urn:microsoft.com/office/officeart/2008/layout/VerticalCurvedList"/>
    <dgm:cxn modelId="{F620319C-1B13-405C-8944-1F57F543FA58}" type="presParOf" srcId="{D4070F04-755A-4E1F-AC13-C04CF0643A90}" destId="{4BBCDDD3-C6CB-4D03-8BB1-E80DDBEB9C17}" srcOrd="0" destOrd="0" presId="urn:microsoft.com/office/officeart/2008/layout/VerticalCurvedList"/>
    <dgm:cxn modelId="{0D578D5C-70D0-4988-95A0-15F46DFA339D}" type="presParOf" srcId="{2CEB81D3-0B63-4E13-9663-DF76E3A602DC}" destId="{3387994E-7834-4FAE-8BE7-A76C093FAD54}" srcOrd="9" destOrd="0" presId="urn:microsoft.com/office/officeart/2008/layout/VerticalCurvedList"/>
    <dgm:cxn modelId="{74D69657-7C04-4E43-9296-84A8A0F8CEB6}" type="presParOf" srcId="{2CEB81D3-0B63-4E13-9663-DF76E3A602DC}" destId="{035518C8-EA93-44EF-956A-1B9EFD63CCA8}" srcOrd="10" destOrd="0" presId="urn:microsoft.com/office/officeart/2008/layout/VerticalCurvedList"/>
    <dgm:cxn modelId="{83D46C4F-5CDA-4CE9-B8B5-1153F3305738}" type="presParOf" srcId="{035518C8-EA93-44EF-956A-1B9EFD63CCA8}" destId="{E59F3705-89EC-4D81-B347-1E374314895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67B7F3C-4267-4790-9553-6A762127887C}" type="doc">
      <dgm:prSet loTypeId="urn:microsoft.com/office/officeart/2005/8/layout/radial5" loCatId="relationship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C9170CA3-6C91-42D6-9E69-B9742CC66096}">
      <dgm:prSet phldrT="[Текст]" custT="1"/>
      <dgm:spPr/>
      <dgm:t>
        <a:bodyPr/>
        <a:lstStyle/>
        <a:p>
          <a:r>
            <a:rPr lang="en-US" sz="4400" b="1" dirty="0" smtClean="0">
              <a:latin typeface="Times New Roman" pitchFamily="18" charset="0"/>
              <a:cs typeface="Times New Roman" pitchFamily="18" charset="0"/>
            </a:rPr>
            <a:t>F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44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400" dirty="0">
            <a:latin typeface="Times New Roman" pitchFamily="18" charset="0"/>
            <a:cs typeface="Times New Roman" pitchFamily="18" charset="0"/>
          </a:endParaRPr>
        </a:p>
      </dgm:t>
    </dgm:pt>
    <dgm:pt modelId="{782EF94D-9963-4C9C-9169-AF58EC29A756}" type="parTrans" cxnId="{D8FB2DD4-1668-455C-987A-AB52E13B2FF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90E5535-3559-4643-9010-13844F5F4F31}" type="sibTrans" cxnId="{D8FB2DD4-1668-455C-987A-AB52E13B2FF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446B359-50BF-4D59-AF8C-6C921B3567A3}">
      <dgm:prSet phldrT="[Текст]" custT="1"/>
      <dgm:spPr/>
      <dgm:t>
        <a:bodyPr/>
        <a:lstStyle/>
        <a:p>
          <a:r>
            <a:rPr lang="en-US" sz="3200" dirty="0" smtClean="0">
              <a:latin typeface="Times New Roman" pitchFamily="18" charset="0"/>
              <a:cs typeface="Times New Roman" pitchFamily="18" charset="0"/>
            </a:rPr>
            <a:t>S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квалификация персонала (базовое образов.)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2B5050D0-BBFE-4AAB-ABE0-2DDF433A38DA}" type="sibTrans" cxnId="{50BF2F1F-80F6-4CFE-A5B7-5047377A855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AFD697C-401B-44BC-A68E-A32CC63880F9}" type="parTrans" cxnId="{50BF2F1F-80F6-4CFE-A5B7-5047377A855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AC9DCE-19C2-4449-A63B-E08E899DC34D}">
      <dgm:prSet phldrT="[Текст]" custT="1"/>
      <dgm:spPr/>
      <dgm:t>
        <a:bodyPr/>
        <a:lstStyle/>
        <a:p>
          <a:r>
            <a:rPr lang="en-US" sz="3600" dirty="0" smtClean="0">
              <a:latin typeface="Times New Roman" pitchFamily="18" charset="0"/>
              <a:cs typeface="Times New Roman" pitchFamily="18" charset="0"/>
            </a:rPr>
            <a:t>S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6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профессионализм персонала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D4D06C66-BF3F-449F-8E6A-C251C882E9DD}" type="parTrans" cxnId="{4968AD78-3408-49DE-9513-6F1C6AF75F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5E8B87-FC59-4E27-9322-6B48D6F43002}" type="sibTrans" cxnId="{4968AD78-3408-49DE-9513-6F1C6AF75F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4DD5527-0C6C-4E63-86EB-908C6D82D17C}" type="pres">
      <dgm:prSet presAssocID="{167B7F3C-4267-4790-9553-6A762127887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846940-A2FB-4C0A-A11B-829F1915276F}" type="pres">
      <dgm:prSet presAssocID="{C9170CA3-6C91-42D6-9E69-B9742CC66096}" presName="centerShape" presStyleLbl="node0" presStyleIdx="0" presStyleCnt="1" custLinFactNeighborX="-8424" custLinFactNeighborY="-49634"/>
      <dgm:spPr/>
      <dgm:t>
        <a:bodyPr/>
        <a:lstStyle/>
        <a:p>
          <a:endParaRPr lang="ru-RU"/>
        </a:p>
      </dgm:t>
    </dgm:pt>
    <dgm:pt modelId="{BF0B035B-BA4C-41EC-9A48-F5F23E45C382}" type="pres">
      <dgm:prSet presAssocID="{8AFD697C-401B-44BC-A68E-A32CC63880F9}" presName="parTrans" presStyleLbl="sibTrans2D1" presStyleIdx="0" presStyleCnt="2"/>
      <dgm:spPr/>
      <dgm:t>
        <a:bodyPr/>
        <a:lstStyle/>
        <a:p>
          <a:endParaRPr lang="ru-RU"/>
        </a:p>
      </dgm:t>
    </dgm:pt>
    <dgm:pt modelId="{E46D0D39-94BC-4CB9-B400-A737CF301B6A}" type="pres">
      <dgm:prSet presAssocID="{8AFD697C-401B-44BC-A68E-A32CC63880F9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B73BB204-05BF-4A08-9517-DDA1D35EB74C}" type="pres">
      <dgm:prSet presAssocID="{F446B359-50BF-4D59-AF8C-6C921B3567A3}" presName="node" presStyleLbl="node1" presStyleIdx="0" presStyleCnt="2" custScaleX="235065" custScaleY="228083" custRadScaleRad="153735" custRadScaleInc="-1165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25CBA6-08DD-48C9-AD3A-A8E1E7DAA0F5}" type="pres">
      <dgm:prSet presAssocID="{D4D06C66-BF3F-449F-8E6A-C251C882E9DD}" presName="parTrans" presStyleLbl="sibTrans2D1" presStyleIdx="1" presStyleCnt="2"/>
      <dgm:spPr/>
      <dgm:t>
        <a:bodyPr/>
        <a:lstStyle/>
        <a:p>
          <a:endParaRPr lang="ru-RU"/>
        </a:p>
      </dgm:t>
    </dgm:pt>
    <dgm:pt modelId="{F4B003F3-4BB8-4575-9C18-327120411002}" type="pres">
      <dgm:prSet presAssocID="{D4D06C66-BF3F-449F-8E6A-C251C882E9DD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BD0C809F-C203-4C46-90BB-9E1682CD3228}" type="pres">
      <dgm:prSet presAssocID="{24AC9DCE-19C2-4449-A63B-E08E899DC34D}" presName="node" presStyleLbl="node1" presStyleIdx="1" presStyleCnt="2" custScaleX="235065" custScaleY="228083" custRadScaleRad="128432" custRadScaleInc="-80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D5FF08-1C14-486B-BA7A-E22616FBE779}" type="presOf" srcId="{8AFD697C-401B-44BC-A68E-A32CC63880F9}" destId="{E46D0D39-94BC-4CB9-B400-A737CF301B6A}" srcOrd="1" destOrd="0" presId="urn:microsoft.com/office/officeart/2005/8/layout/radial5"/>
    <dgm:cxn modelId="{BC0A1DE1-1ED0-4019-88B2-C331FF1FEC56}" type="presOf" srcId="{24AC9DCE-19C2-4449-A63B-E08E899DC34D}" destId="{BD0C809F-C203-4C46-90BB-9E1682CD3228}" srcOrd="0" destOrd="0" presId="urn:microsoft.com/office/officeart/2005/8/layout/radial5"/>
    <dgm:cxn modelId="{DE36B46A-8044-4E5C-97A5-38292981E771}" type="presOf" srcId="{D4D06C66-BF3F-449F-8E6A-C251C882E9DD}" destId="{F725CBA6-08DD-48C9-AD3A-A8E1E7DAA0F5}" srcOrd="0" destOrd="0" presId="urn:microsoft.com/office/officeart/2005/8/layout/radial5"/>
    <dgm:cxn modelId="{4968AD78-3408-49DE-9513-6F1C6AF75FDA}" srcId="{C9170CA3-6C91-42D6-9E69-B9742CC66096}" destId="{24AC9DCE-19C2-4449-A63B-E08E899DC34D}" srcOrd="1" destOrd="0" parTransId="{D4D06C66-BF3F-449F-8E6A-C251C882E9DD}" sibTransId="{785E8B87-FC59-4E27-9322-6B48D6F43002}"/>
    <dgm:cxn modelId="{065EE1B3-8E5C-486C-86A7-78AC350CC488}" type="presOf" srcId="{C9170CA3-6C91-42D6-9E69-B9742CC66096}" destId="{EE846940-A2FB-4C0A-A11B-829F1915276F}" srcOrd="0" destOrd="0" presId="urn:microsoft.com/office/officeart/2005/8/layout/radial5"/>
    <dgm:cxn modelId="{709AB826-6B8E-4145-B33A-54838C8A047A}" type="presOf" srcId="{D4D06C66-BF3F-449F-8E6A-C251C882E9DD}" destId="{F4B003F3-4BB8-4575-9C18-327120411002}" srcOrd="1" destOrd="0" presId="urn:microsoft.com/office/officeart/2005/8/layout/radial5"/>
    <dgm:cxn modelId="{50BF2F1F-80F6-4CFE-A5B7-5047377A8555}" srcId="{C9170CA3-6C91-42D6-9E69-B9742CC66096}" destId="{F446B359-50BF-4D59-AF8C-6C921B3567A3}" srcOrd="0" destOrd="0" parTransId="{8AFD697C-401B-44BC-A68E-A32CC63880F9}" sibTransId="{2B5050D0-BBFE-4AAB-ABE0-2DDF433A38DA}"/>
    <dgm:cxn modelId="{40C16CC9-FD58-4970-87E4-90DEB2B294C9}" type="presOf" srcId="{F446B359-50BF-4D59-AF8C-6C921B3567A3}" destId="{B73BB204-05BF-4A08-9517-DDA1D35EB74C}" srcOrd="0" destOrd="0" presId="urn:microsoft.com/office/officeart/2005/8/layout/radial5"/>
    <dgm:cxn modelId="{45ED796F-CEE0-425C-8887-15731C136EDC}" type="presOf" srcId="{167B7F3C-4267-4790-9553-6A762127887C}" destId="{F4DD5527-0C6C-4E63-86EB-908C6D82D17C}" srcOrd="0" destOrd="0" presId="urn:microsoft.com/office/officeart/2005/8/layout/radial5"/>
    <dgm:cxn modelId="{D8FB2DD4-1668-455C-987A-AB52E13B2FF5}" srcId="{167B7F3C-4267-4790-9553-6A762127887C}" destId="{C9170CA3-6C91-42D6-9E69-B9742CC66096}" srcOrd="0" destOrd="0" parTransId="{782EF94D-9963-4C9C-9169-AF58EC29A756}" sibTransId="{090E5535-3559-4643-9010-13844F5F4F31}"/>
    <dgm:cxn modelId="{5DD337B9-7E02-4191-98E7-9FFA23563801}" type="presOf" srcId="{8AFD697C-401B-44BC-A68E-A32CC63880F9}" destId="{BF0B035B-BA4C-41EC-9A48-F5F23E45C382}" srcOrd="0" destOrd="0" presId="urn:microsoft.com/office/officeart/2005/8/layout/radial5"/>
    <dgm:cxn modelId="{421D1257-18AE-4F4E-8155-4955FEB1B342}" type="presParOf" srcId="{F4DD5527-0C6C-4E63-86EB-908C6D82D17C}" destId="{EE846940-A2FB-4C0A-A11B-829F1915276F}" srcOrd="0" destOrd="0" presId="urn:microsoft.com/office/officeart/2005/8/layout/radial5"/>
    <dgm:cxn modelId="{F54226D0-B477-458D-93FF-E6277FA0916F}" type="presParOf" srcId="{F4DD5527-0C6C-4E63-86EB-908C6D82D17C}" destId="{BF0B035B-BA4C-41EC-9A48-F5F23E45C382}" srcOrd="1" destOrd="0" presId="urn:microsoft.com/office/officeart/2005/8/layout/radial5"/>
    <dgm:cxn modelId="{720BB0EA-1C5F-4B09-927A-C590BCCCCF99}" type="presParOf" srcId="{BF0B035B-BA4C-41EC-9A48-F5F23E45C382}" destId="{E46D0D39-94BC-4CB9-B400-A737CF301B6A}" srcOrd="0" destOrd="0" presId="urn:microsoft.com/office/officeart/2005/8/layout/radial5"/>
    <dgm:cxn modelId="{87F57719-7846-4126-BE0C-E44AB79EB1FF}" type="presParOf" srcId="{F4DD5527-0C6C-4E63-86EB-908C6D82D17C}" destId="{B73BB204-05BF-4A08-9517-DDA1D35EB74C}" srcOrd="2" destOrd="0" presId="urn:microsoft.com/office/officeart/2005/8/layout/radial5"/>
    <dgm:cxn modelId="{DE8FCEE4-4ABA-4BB3-B7CB-AB1B55DC70A1}" type="presParOf" srcId="{F4DD5527-0C6C-4E63-86EB-908C6D82D17C}" destId="{F725CBA6-08DD-48C9-AD3A-A8E1E7DAA0F5}" srcOrd="3" destOrd="0" presId="urn:microsoft.com/office/officeart/2005/8/layout/radial5"/>
    <dgm:cxn modelId="{7F9693DE-1AE5-4150-BA4A-EA3BF63D3D42}" type="presParOf" srcId="{F725CBA6-08DD-48C9-AD3A-A8E1E7DAA0F5}" destId="{F4B003F3-4BB8-4575-9C18-327120411002}" srcOrd="0" destOrd="0" presId="urn:microsoft.com/office/officeart/2005/8/layout/radial5"/>
    <dgm:cxn modelId="{77027631-087D-4CAD-B255-625E9C5C4E0A}" type="presParOf" srcId="{F4DD5527-0C6C-4E63-86EB-908C6D82D17C}" destId="{BD0C809F-C203-4C46-90BB-9E1682CD3228}" srcOrd="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99BC118-50DC-4B4F-B602-CF9B062DF372}" type="doc">
      <dgm:prSet loTypeId="urn:microsoft.com/office/officeart/2008/layout/VerticalCurvedList" loCatId="list" qsTypeId="urn:microsoft.com/office/officeart/2005/8/quickstyle/3d3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829298E9-E8A6-4E63-800C-6C7D7A0357A0}">
      <dgm:prSet phldrT="[Текст]"/>
      <dgm:spPr/>
      <dgm:t>
        <a:bodyPr/>
        <a:lstStyle/>
        <a:p>
          <a:r>
            <a:rPr lang="ru-RU" dirty="0" smtClean="0"/>
            <a:t>10 –  от 80 до 100% имеют базовое образование по специальности</a:t>
          </a:r>
        </a:p>
        <a:p>
          <a:r>
            <a:rPr lang="ru-RU" dirty="0" smtClean="0"/>
            <a:t>5 – от 60 до 79% имеют базовое образование по специальности</a:t>
          </a:r>
        </a:p>
        <a:p>
          <a:r>
            <a:rPr lang="ru-RU" dirty="0" smtClean="0"/>
            <a:t>1 – ниже 60% имеют базовое образование по специальности</a:t>
          </a:r>
          <a:endParaRPr lang="ru-RU" dirty="0"/>
        </a:p>
      </dgm:t>
    </dgm:pt>
    <dgm:pt modelId="{7E1C7A40-47A4-4793-9EBB-FB03CC945D63}" type="parTrans" cxnId="{2803B832-4470-4937-A18C-9A2DC62C3291}">
      <dgm:prSet/>
      <dgm:spPr/>
      <dgm:t>
        <a:bodyPr/>
        <a:lstStyle/>
        <a:p>
          <a:endParaRPr lang="ru-RU"/>
        </a:p>
      </dgm:t>
    </dgm:pt>
    <dgm:pt modelId="{019E92E7-6581-48CD-AAC7-CC41FB0DE963}" type="sibTrans" cxnId="{2803B832-4470-4937-A18C-9A2DC62C3291}">
      <dgm:prSet/>
      <dgm:spPr/>
      <dgm:t>
        <a:bodyPr/>
        <a:lstStyle/>
        <a:p>
          <a:endParaRPr lang="ru-RU"/>
        </a:p>
      </dgm:t>
    </dgm:pt>
    <dgm:pt modelId="{BA4C18FA-1EE6-47A8-AE01-DC92D463B637}">
      <dgm:prSet phldrT="[Текст]"/>
      <dgm:spPr/>
      <dgm:t>
        <a:bodyPr/>
        <a:lstStyle/>
        <a:p>
          <a:r>
            <a:rPr lang="ru-RU" dirty="0" smtClean="0"/>
            <a:t>10 – от 80 до 100% прошли курсовую подготовку</a:t>
          </a:r>
        </a:p>
        <a:p>
          <a:r>
            <a:rPr lang="ru-RU" dirty="0" smtClean="0"/>
            <a:t>5 – от 60 до 79% прошли курсовую подготовку</a:t>
          </a:r>
        </a:p>
        <a:p>
          <a:r>
            <a:rPr lang="ru-RU" dirty="0" smtClean="0"/>
            <a:t>1 – ниже 60%  прошли курсовую подготовку</a:t>
          </a:r>
          <a:endParaRPr lang="ru-RU" dirty="0"/>
        </a:p>
      </dgm:t>
    </dgm:pt>
    <dgm:pt modelId="{0904A22C-E4FB-4639-B778-F2C9B9016CBF}" type="parTrans" cxnId="{A866A349-486D-4F13-B888-4D76F38F018B}">
      <dgm:prSet/>
      <dgm:spPr/>
      <dgm:t>
        <a:bodyPr/>
        <a:lstStyle/>
        <a:p>
          <a:endParaRPr lang="ru-RU"/>
        </a:p>
      </dgm:t>
    </dgm:pt>
    <dgm:pt modelId="{05956183-AC66-4E65-BCAD-B2DEA496EFA6}" type="sibTrans" cxnId="{A866A349-486D-4F13-B888-4D76F38F018B}">
      <dgm:prSet/>
      <dgm:spPr/>
      <dgm:t>
        <a:bodyPr/>
        <a:lstStyle/>
        <a:p>
          <a:endParaRPr lang="ru-RU"/>
        </a:p>
      </dgm:t>
    </dgm:pt>
    <dgm:pt modelId="{B4559847-1C8A-4A14-93D2-78FBABE16C9E}" type="pres">
      <dgm:prSet presAssocID="{799BC118-50DC-4B4F-B602-CF9B062DF37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F9A3B76-FB32-4F7B-9EFF-A698B8FE0ED4}" type="pres">
      <dgm:prSet presAssocID="{799BC118-50DC-4B4F-B602-CF9B062DF372}" presName="Name1" presStyleCnt="0"/>
      <dgm:spPr/>
    </dgm:pt>
    <dgm:pt modelId="{A6B3758D-736A-4272-A1DF-2C6BFE1F65C6}" type="pres">
      <dgm:prSet presAssocID="{799BC118-50DC-4B4F-B602-CF9B062DF372}" presName="cycle" presStyleCnt="0"/>
      <dgm:spPr/>
    </dgm:pt>
    <dgm:pt modelId="{236B25CE-1B7A-4F64-BB08-D3B757767077}" type="pres">
      <dgm:prSet presAssocID="{799BC118-50DC-4B4F-B602-CF9B062DF372}" presName="srcNode" presStyleLbl="node1" presStyleIdx="0" presStyleCnt="2"/>
      <dgm:spPr/>
    </dgm:pt>
    <dgm:pt modelId="{847DFC42-47A6-4C01-BEF3-10A5237B787A}" type="pres">
      <dgm:prSet presAssocID="{799BC118-50DC-4B4F-B602-CF9B062DF372}" presName="conn" presStyleLbl="parChTrans1D2" presStyleIdx="0" presStyleCnt="1"/>
      <dgm:spPr/>
      <dgm:t>
        <a:bodyPr/>
        <a:lstStyle/>
        <a:p>
          <a:endParaRPr lang="ru-RU"/>
        </a:p>
      </dgm:t>
    </dgm:pt>
    <dgm:pt modelId="{E7FD5AD2-50B1-4A65-83E4-11CB0AB9F8C9}" type="pres">
      <dgm:prSet presAssocID="{799BC118-50DC-4B4F-B602-CF9B062DF372}" presName="extraNode" presStyleLbl="node1" presStyleIdx="0" presStyleCnt="2"/>
      <dgm:spPr/>
    </dgm:pt>
    <dgm:pt modelId="{74F9454F-9EB4-4F24-AF3C-5F9B805F252B}" type="pres">
      <dgm:prSet presAssocID="{799BC118-50DC-4B4F-B602-CF9B062DF372}" presName="dstNode" presStyleLbl="node1" presStyleIdx="0" presStyleCnt="2"/>
      <dgm:spPr/>
    </dgm:pt>
    <dgm:pt modelId="{6F1156DF-AD07-4378-87F2-C7D1D67B60E2}" type="pres">
      <dgm:prSet presAssocID="{829298E9-E8A6-4E63-800C-6C7D7A0357A0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FBE999-09F5-4A91-B403-927786FB7C14}" type="pres">
      <dgm:prSet presAssocID="{829298E9-E8A6-4E63-800C-6C7D7A0357A0}" presName="accent_1" presStyleCnt="0"/>
      <dgm:spPr/>
    </dgm:pt>
    <dgm:pt modelId="{EB32DC05-21F2-4F4A-80E2-F7867C4D103F}" type="pres">
      <dgm:prSet presAssocID="{829298E9-E8A6-4E63-800C-6C7D7A0357A0}" presName="accentRepeatNode" presStyleLbl="solidFgAcc1" presStyleIdx="0" presStyleCnt="2"/>
      <dgm:spPr/>
    </dgm:pt>
    <dgm:pt modelId="{B59600C9-22F5-4CE7-9BC3-C1FDC8637BA7}" type="pres">
      <dgm:prSet presAssocID="{BA4C18FA-1EE6-47A8-AE01-DC92D463B637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C1FAC1-5767-4C37-9005-45E92AB0B45E}" type="pres">
      <dgm:prSet presAssocID="{BA4C18FA-1EE6-47A8-AE01-DC92D463B637}" presName="accent_2" presStyleCnt="0"/>
      <dgm:spPr/>
    </dgm:pt>
    <dgm:pt modelId="{6E1CEB4E-782E-43B6-BE91-DB67E28481BE}" type="pres">
      <dgm:prSet presAssocID="{BA4C18FA-1EE6-47A8-AE01-DC92D463B637}" presName="accentRepeatNode" presStyleLbl="solidFgAcc1" presStyleIdx="1" presStyleCnt="2"/>
      <dgm:spPr/>
    </dgm:pt>
  </dgm:ptLst>
  <dgm:cxnLst>
    <dgm:cxn modelId="{39A27C90-B246-4F4E-866B-1BFA0B759A3D}" type="presOf" srcId="{019E92E7-6581-48CD-AAC7-CC41FB0DE963}" destId="{847DFC42-47A6-4C01-BEF3-10A5237B787A}" srcOrd="0" destOrd="0" presId="urn:microsoft.com/office/officeart/2008/layout/VerticalCurvedList"/>
    <dgm:cxn modelId="{A866A349-486D-4F13-B888-4D76F38F018B}" srcId="{799BC118-50DC-4B4F-B602-CF9B062DF372}" destId="{BA4C18FA-1EE6-47A8-AE01-DC92D463B637}" srcOrd="1" destOrd="0" parTransId="{0904A22C-E4FB-4639-B778-F2C9B9016CBF}" sibTransId="{05956183-AC66-4E65-BCAD-B2DEA496EFA6}"/>
    <dgm:cxn modelId="{2803B832-4470-4937-A18C-9A2DC62C3291}" srcId="{799BC118-50DC-4B4F-B602-CF9B062DF372}" destId="{829298E9-E8A6-4E63-800C-6C7D7A0357A0}" srcOrd="0" destOrd="0" parTransId="{7E1C7A40-47A4-4793-9EBB-FB03CC945D63}" sibTransId="{019E92E7-6581-48CD-AAC7-CC41FB0DE963}"/>
    <dgm:cxn modelId="{7644474B-74ED-4F7D-83C9-329EB03233B8}" type="presOf" srcId="{829298E9-E8A6-4E63-800C-6C7D7A0357A0}" destId="{6F1156DF-AD07-4378-87F2-C7D1D67B60E2}" srcOrd="0" destOrd="0" presId="urn:microsoft.com/office/officeart/2008/layout/VerticalCurvedList"/>
    <dgm:cxn modelId="{F10CEFF4-9C21-45DF-B0CA-FD41845B299A}" type="presOf" srcId="{799BC118-50DC-4B4F-B602-CF9B062DF372}" destId="{B4559847-1C8A-4A14-93D2-78FBABE16C9E}" srcOrd="0" destOrd="0" presId="urn:microsoft.com/office/officeart/2008/layout/VerticalCurvedList"/>
    <dgm:cxn modelId="{BAF1E4CB-68EA-436B-9FA1-1EA9D09699E9}" type="presOf" srcId="{BA4C18FA-1EE6-47A8-AE01-DC92D463B637}" destId="{B59600C9-22F5-4CE7-9BC3-C1FDC8637BA7}" srcOrd="0" destOrd="0" presId="urn:microsoft.com/office/officeart/2008/layout/VerticalCurvedList"/>
    <dgm:cxn modelId="{C134CF3D-282C-4A95-BFD5-F9380103ED11}" type="presParOf" srcId="{B4559847-1C8A-4A14-93D2-78FBABE16C9E}" destId="{FF9A3B76-FB32-4F7B-9EFF-A698B8FE0ED4}" srcOrd="0" destOrd="0" presId="urn:microsoft.com/office/officeart/2008/layout/VerticalCurvedList"/>
    <dgm:cxn modelId="{3C572547-AB34-4DE1-A04B-8DFB404683C0}" type="presParOf" srcId="{FF9A3B76-FB32-4F7B-9EFF-A698B8FE0ED4}" destId="{A6B3758D-736A-4272-A1DF-2C6BFE1F65C6}" srcOrd="0" destOrd="0" presId="urn:microsoft.com/office/officeart/2008/layout/VerticalCurvedList"/>
    <dgm:cxn modelId="{77799922-C138-4FD5-8F9D-751FC30CB3AD}" type="presParOf" srcId="{A6B3758D-736A-4272-A1DF-2C6BFE1F65C6}" destId="{236B25CE-1B7A-4F64-BB08-D3B757767077}" srcOrd="0" destOrd="0" presId="urn:microsoft.com/office/officeart/2008/layout/VerticalCurvedList"/>
    <dgm:cxn modelId="{421303C2-9D84-4BAB-B580-C55E177D2D6A}" type="presParOf" srcId="{A6B3758D-736A-4272-A1DF-2C6BFE1F65C6}" destId="{847DFC42-47A6-4C01-BEF3-10A5237B787A}" srcOrd="1" destOrd="0" presId="urn:microsoft.com/office/officeart/2008/layout/VerticalCurvedList"/>
    <dgm:cxn modelId="{698B469F-081E-465D-A1DB-75EB5BEA59E4}" type="presParOf" srcId="{A6B3758D-736A-4272-A1DF-2C6BFE1F65C6}" destId="{E7FD5AD2-50B1-4A65-83E4-11CB0AB9F8C9}" srcOrd="2" destOrd="0" presId="urn:microsoft.com/office/officeart/2008/layout/VerticalCurvedList"/>
    <dgm:cxn modelId="{986B3719-D20E-40F1-B0FB-02F81E6B2097}" type="presParOf" srcId="{A6B3758D-736A-4272-A1DF-2C6BFE1F65C6}" destId="{74F9454F-9EB4-4F24-AF3C-5F9B805F252B}" srcOrd="3" destOrd="0" presId="urn:microsoft.com/office/officeart/2008/layout/VerticalCurvedList"/>
    <dgm:cxn modelId="{463C0A1E-95B6-4044-99C5-D06F8398BC44}" type="presParOf" srcId="{FF9A3B76-FB32-4F7B-9EFF-A698B8FE0ED4}" destId="{6F1156DF-AD07-4378-87F2-C7D1D67B60E2}" srcOrd="1" destOrd="0" presId="urn:microsoft.com/office/officeart/2008/layout/VerticalCurvedList"/>
    <dgm:cxn modelId="{002EC091-E512-427D-828C-FF02BB06EB11}" type="presParOf" srcId="{FF9A3B76-FB32-4F7B-9EFF-A698B8FE0ED4}" destId="{37FBE999-09F5-4A91-B403-927786FB7C14}" srcOrd="2" destOrd="0" presId="urn:microsoft.com/office/officeart/2008/layout/VerticalCurvedList"/>
    <dgm:cxn modelId="{66C26DB8-005D-4530-ADB1-4A52F99FF1AB}" type="presParOf" srcId="{37FBE999-09F5-4A91-B403-927786FB7C14}" destId="{EB32DC05-21F2-4F4A-80E2-F7867C4D103F}" srcOrd="0" destOrd="0" presId="urn:microsoft.com/office/officeart/2008/layout/VerticalCurvedList"/>
    <dgm:cxn modelId="{E7634983-98C1-4A5E-99F7-8C83D26945F8}" type="presParOf" srcId="{FF9A3B76-FB32-4F7B-9EFF-A698B8FE0ED4}" destId="{B59600C9-22F5-4CE7-9BC3-C1FDC8637BA7}" srcOrd="3" destOrd="0" presId="urn:microsoft.com/office/officeart/2008/layout/VerticalCurvedList"/>
    <dgm:cxn modelId="{58385E1E-ABCA-4804-BFC9-6219C3CC8E02}" type="presParOf" srcId="{FF9A3B76-FB32-4F7B-9EFF-A698B8FE0ED4}" destId="{36C1FAC1-5767-4C37-9005-45E92AB0B45E}" srcOrd="4" destOrd="0" presId="urn:microsoft.com/office/officeart/2008/layout/VerticalCurvedList"/>
    <dgm:cxn modelId="{3989A4AC-61B9-439D-AC03-5117B46FAE92}" type="presParOf" srcId="{36C1FAC1-5767-4C37-9005-45E92AB0B45E}" destId="{6E1CEB4E-782E-43B6-BE91-DB67E28481B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E71C7BB-1A23-4475-BA79-2508E6AC9913}" type="doc">
      <dgm:prSet loTypeId="urn:microsoft.com/office/officeart/2005/8/layout/gear1" loCatId="process" qsTypeId="urn:microsoft.com/office/officeart/2005/8/quickstyle/simple4" qsCatId="simple" csTypeId="urn:microsoft.com/office/officeart/2005/8/colors/accent1_2" csCatId="accent1" phldr="1"/>
      <dgm:spPr/>
    </dgm:pt>
    <dgm:pt modelId="{2C8AD877-7E0D-436C-8E63-ABC8BFEC9979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400" u="sng" dirty="0" smtClean="0">
              <a:latin typeface="Times New Roman" pitchFamily="18" charset="0"/>
              <a:cs typeface="Times New Roman" pitchFamily="18" charset="0"/>
            </a:rPr>
            <a:t>3 звено</a:t>
          </a:r>
        </a:p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комиссия контроля качества деятельности учреждения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38D6E0F-04F7-46C2-8DE5-608542997D47}" type="parTrans" cxnId="{35250A66-12E2-4655-8063-40FE532D2DD4}">
      <dgm:prSet/>
      <dgm:spPr/>
      <dgm:t>
        <a:bodyPr/>
        <a:lstStyle/>
        <a:p>
          <a:endParaRPr lang="ru-RU"/>
        </a:p>
      </dgm:t>
    </dgm:pt>
    <dgm:pt modelId="{B21A327A-A229-4955-B521-6A0B4F1A23F4}" type="sibTrans" cxnId="{35250A66-12E2-4655-8063-40FE532D2DD4}">
      <dgm:prSet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AFC524B4-0512-4134-83AD-CB11EA0BB542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400" u="sng" dirty="0" smtClean="0">
              <a:latin typeface="Times New Roman" pitchFamily="18" charset="0"/>
              <a:cs typeface="Times New Roman" pitchFamily="18" charset="0"/>
            </a:rPr>
            <a:t>1 звено 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зав. 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отделениями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8E4F4BD3-1D62-49B4-B1F9-BE5CAA9DCEEB}" type="parTrans" cxnId="{BC733BDE-513E-4BDB-BE29-73583A3627C7}">
      <dgm:prSet/>
      <dgm:spPr/>
      <dgm:t>
        <a:bodyPr/>
        <a:lstStyle/>
        <a:p>
          <a:endParaRPr lang="ru-RU"/>
        </a:p>
      </dgm:t>
    </dgm:pt>
    <dgm:pt modelId="{70041C23-B4A6-44EB-BF93-EDC78B947942}" type="sibTrans" cxnId="{BC733BDE-513E-4BDB-BE29-73583A3627C7}">
      <dgm:prSet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30740DC6-5A15-4EB0-BA61-AC81D51C1A68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2400" u="sng" dirty="0" smtClean="0">
              <a:latin typeface="Times New Roman" pitchFamily="18" charset="0"/>
              <a:cs typeface="Times New Roman" pitchFamily="18" charset="0"/>
            </a:rPr>
            <a:t>2 звено</a:t>
          </a:r>
        </a:p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Зам. директора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8A5AA26C-C8C1-4069-8173-6A846F98FA4B}" type="parTrans" cxnId="{11995417-0BC5-4F8A-BD4E-38AA299906E3}">
      <dgm:prSet/>
      <dgm:spPr/>
      <dgm:t>
        <a:bodyPr/>
        <a:lstStyle/>
        <a:p>
          <a:endParaRPr lang="ru-RU"/>
        </a:p>
      </dgm:t>
    </dgm:pt>
    <dgm:pt modelId="{AA625D4C-184A-4692-B22E-0CAC46FF6656}" type="sibTrans" cxnId="{11995417-0BC5-4F8A-BD4E-38AA299906E3}">
      <dgm:prSet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1724DB68-9BAF-48D7-8A01-3EE2E1E3E782}" type="pres">
      <dgm:prSet presAssocID="{FE71C7BB-1A23-4475-BA79-2508E6AC9913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F2BC4996-BF9A-4B34-B4AA-DE03669D247D}" type="pres">
      <dgm:prSet presAssocID="{2C8AD877-7E0D-436C-8E63-ABC8BFEC9979}" presName="gear1" presStyleLbl="node1" presStyleIdx="0" presStyleCnt="3" custLinFactNeighborX="11211" custLinFactNeighborY="554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FE5514-7897-4732-AC0C-5F716F359795}" type="pres">
      <dgm:prSet presAssocID="{2C8AD877-7E0D-436C-8E63-ABC8BFEC9979}" presName="gear1srcNode" presStyleLbl="node1" presStyleIdx="0" presStyleCnt="3"/>
      <dgm:spPr/>
      <dgm:t>
        <a:bodyPr/>
        <a:lstStyle/>
        <a:p>
          <a:endParaRPr lang="ru-RU"/>
        </a:p>
      </dgm:t>
    </dgm:pt>
    <dgm:pt modelId="{C644E9FE-8004-4527-B264-888E3C2796D2}" type="pres">
      <dgm:prSet presAssocID="{2C8AD877-7E0D-436C-8E63-ABC8BFEC9979}" presName="gear1dstNode" presStyleLbl="node1" presStyleIdx="0" presStyleCnt="3"/>
      <dgm:spPr/>
      <dgm:t>
        <a:bodyPr/>
        <a:lstStyle/>
        <a:p>
          <a:endParaRPr lang="ru-RU"/>
        </a:p>
      </dgm:t>
    </dgm:pt>
    <dgm:pt modelId="{1635DA4D-B36C-4A34-A217-9D16D4B24F07}" type="pres">
      <dgm:prSet presAssocID="{AFC524B4-0512-4134-83AD-CB11EA0BB542}" presName="gear2" presStyleLbl="node1" presStyleIdx="1" presStyleCnt="3" custScaleX="120548" custScaleY="124658" custLinFactNeighborX="-2535" custLinFactNeighborY="33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DE2809-6311-49BB-AAE8-B4AA2295E055}" type="pres">
      <dgm:prSet presAssocID="{AFC524B4-0512-4134-83AD-CB11EA0BB542}" presName="gear2srcNode" presStyleLbl="node1" presStyleIdx="1" presStyleCnt="3"/>
      <dgm:spPr/>
      <dgm:t>
        <a:bodyPr/>
        <a:lstStyle/>
        <a:p>
          <a:endParaRPr lang="ru-RU"/>
        </a:p>
      </dgm:t>
    </dgm:pt>
    <dgm:pt modelId="{D272C40D-F05B-4564-92C1-CCA267B08067}" type="pres">
      <dgm:prSet presAssocID="{AFC524B4-0512-4134-83AD-CB11EA0BB542}" presName="gear2dstNode" presStyleLbl="node1" presStyleIdx="1" presStyleCnt="3"/>
      <dgm:spPr/>
      <dgm:t>
        <a:bodyPr/>
        <a:lstStyle/>
        <a:p>
          <a:endParaRPr lang="ru-RU"/>
        </a:p>
      </dgm:t>
    </dgm:pt>
    <dgm:pt modelId="{38A825F4-A77D-4DE8-BCA3-021B09DACF59}" type="pres">
      <dgm:prSet presAssocID="{30740DC6-5A15-4EB0-BA61-AC81D51C1A68}" presName="gear3" presStyleLbl="node1" presStyleIdx="2" presStyleCnt="3" custLinFactNeighborX="1555" custLinFactNeighborY="-6941"/>
      <dgm:spPr/>
      <dgm:t>
        <a:bodyPr/>
        <a:lstStyle/>
        <a:p>
          <a:endParaRPr lang="ru-RU"/>
        </a:p>
      </dgm:t>
    </dgm:pt>
    <dgm:pt modelId="{39A6E0BD-E33A-446E-AF04-2D9285FA8BAC}" type="pres">
      <dgm:prSet presAssocID="{30740DC6-5A15-4EB0-BA61-AC81D51C1A6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2F8A64-0AA3-4CDC-87B2-6B43B14F5A23}" type="pres">
      <dgm:prSet presAssocID="{30740DC6-5A15-4EB0-BA61-AC81D51C1A68}" presName="gear3srcNode" presStyleLbl="node1" presStyleIdx="2" presStyleCnt="3"/>
      <dgm:spPr/>
      <dgm:t>
        <a:bodyPr/>
        <a:lstStyle/>
        <a:p>
          <a:endParaRPr lang="ru-RU"/>
        </a:p>
      </dgm:t>
    </dgm:pt>
    <dgm:pt modelId="{C84F8B80-DEBA-4D46-B182-FFC878056174}" type="pres">
      <dgm:prSet presAssocID="{30740DC6-5A15-4EB0-BA61-AC81D51C1A68}" presName="gear3dstNode" presStyleLbl="node1" presStyleIdx="2" presStyleCnt="3"/>
      <dgm:spPr/>
      <dgm:t>
        <a:bodyPr/>
        <a:lstStyle/>
        <a:p>
          <a:endParaRPr lang="ru-RU"/>
        </a:p>
      </dgm:t>
    </dgm:pt>
    <dgm:pt modelId="{7EF829EF-F75F-4A61-8E67-795FDE3CC13F}" type="pres">
      <dgm:prSet presAssocID="{B21A327A-A229-4955-B521-6A0B4F1A23F4}" presName="connector1" presStyleLbl="sibTrans2D1" presStyleIdx="0" presStyleCnt="3" custAng="20386615" custLinFactNeighborX="8833" custLinFactNeighborY="-5933"/>
      <dgm:spPr/>
      <dgm:t>
        <a:bodyPr/>
        <a:lstStyle/>
        <a:p>
          <a:endParaRPr lang="ru-RU"/>
        </a:p>
      </dgm:t>
    </dgm:pt>
    <dgm:pt modelId="{EB83326D-4635-4065-9880-82E76131652D}" type="pres">
      <dgm:prSet presAssocID="{70041C23-B4A6-44EB-BF93-EDC78B947942}" presName="connector2" presStyleLbl="sibTrans2D1" presStyleIdx="1" presStyleCnt="3" custAng="19425714" custFlipVert="1" custLinFactNeighborX="-6478" custLinFactNeighborY="-5403"/>
      <dgm:spPr/>
      <dgm:t>
        <a:bodyPr/>
        <a:lstStyle/>
        <a:p>
          <a:endParaRPr lang="ru-RU"/>
        </a:p>
      </dgm:t>
    </dgm:pt>
    <dgm:pt modelId="{600C9CFB-39AE-4B86-ACA3-839BB3DA8DB9}" type="pres">
      <dgm:prSet presAssocID="{AA625D4C-184A-4692-B22E-0CAC46FF6656}" presName="connector3" presStyleLbl="sibTrans2D1" presStyleIdx="2" presStyleCnt="3" custAng="17982372" custFlipVert="1" custFlipHor="1" custLinFactNeighborX="5098" custLinFactNeighborY="3105"/>
      <dgm:spPr/>
      <dgm:t>
        <a:bodyPr/>
        <a:lstStyle/>
        <a:p>
          <a:endParaRPr lang="ru-RU"/>
        </a:p>
      </dgm:t>
    </dgm:pt>
  </dgm:ptLst>
  <dgm:cxnLst>
    <dgm:cxn modelId="{8AA7453E-10CE-494C-BBC6-376F0A077A17}" type="presOf" srcId="{2C8AD877-7E0D-436C-8E63-ABC8BFEC9979}" destId="{2EFE5514-7897-4732-AC0C-5F716F359795}" srcOrd="1" destOrd="0" presId="urn:microsoft.com/office/officeart/2005/8/layout/gear1"/>
    <dgm:cxn modelId="{BC733BDE-513E-4BDB-BE29-73583A3627C7}" srcId="{FE71C7BB-1A23-4475-BA79-2508E6AC9913}" destId="{AFC524B4-0512-4134-83AD-CB11EA0BB542}" srcOrd="1" destOrd="0" parTransId="{8E4F4BD3-1D62-49B4-B1F9-BE5CAA9DCEEB}" sibTransId="{70041C23-B4A6-44EB-BF93-EDC78B947942}"/>
    <dgm:cxn modelId="{5807FDCE-B561-45C3-AD5F-412C0C1A5CCB}" type="presOf" srcId="{70041C23-B4A6-44EB-BF93-EDC78B947942}" destId="{EB83326D-4635-4065-9880-82E76131652D}" srcOrd="0" destOrd="0" presId="urn:microsoft.com/office/officeart/2005/8/layout/gear1"/>
    <dgm:cxn modelId="{08A3EF76-508A-4067-ACEA-A131677CD5B2}" type="presOf" srcId="{FE71C7BB-1A23-4475-BA79-2508E6AC9913}" destId="{1724DB68-9BAF-48D7-8A01-3EE2E1E3E782}" srcOrd="0" destOrd="0" presId="urn:microsoft.com/office/officeart/2005/8/layout/gear1"/>
    <dgm:cxn modelId="{35250A66-12E2-4655-8063-40FE532D2DD4}" srcId="{FE71C7BB-1A23-4475-BA79-2508E6AC9913}" destId="{2C8AD877-7E0D-436C-8E63-ABC8BFEC9979}" srcOrd="0" destOrd="0" parTransId="{D38D6E0F-04F7-46C2-8DE5-608542997D47}" sibTransId="{B21A327A-A229-4955-B521-6A0B4F1A23F4}"/>
    <dgm:cxn modelId="{E70C5B70-461A-4A47-8DDD-3568E62B7CBC}" type="presOf" srcId="{AFC524B4-0512-4134-83AD-CB11EA0BB542}" destId="{DEDE2809-6311-49BB-AAE8-B4AA2295E055}" srcOrd="1" destOrd="0" presId="urn:microsoft.com/office/officeart/2005/8/layout/gear1"/>
    <dgm:cxn modelId="{F4062E18-D379-4E7D-B0B1-5BB62075AE39}" type="presOf" srcId="{2C8AD877-7E0D-436C-8E63-ABC8BFEC9979}" destId="{C644E9FE-8004-4527-B264-888E3C2796D2}" srcOrd="2" destOrd="0" presId="urn:microsoft.com/office/officeart/2005/8/layout/gear1"/>
    <dgm:cxn modelId="{8CD66B1E-A2A8-4C67-8F30-0DF8332B1B52}" type="presOf" srcId="{2C8AD877-7E0D-436C-8E63-ABC8BFEC9979}" destId="{F2BC4996-BF9A-4B34-B4AA-DE03669D247D}" srcOrd="0" destOrd="0" presId="urn:microsoft.com/office/officeart/2005/8/layout/gear1"/>
    <dgm:cxn modelId="{49D455EB-DE1E-47C4-B6EC-61329026BA38}" type="presOf" srcId="{30740DC6-5A15-4EB0-BA61-AC81D51C1A68}" destId="{922F8A64-0AA3-4CDC-87B2-6B43B14F5A23}" srcOrd="2" destOrd="0" presId="urn:microsoft.com/office/officeart/2005/8/layout/gear1"/>
    <dgm:cxn modelId="{40CFC66D-4C27-4E8E-A94F-395F378E1362}" type="presOf" srcId="{30740DC6-5A15-4EB0-BA61-AC81D51C1A68}" destId="{C84F8B80-DEBA-4D46-B182-FFC878056174}" srcOrd="3" destOrd="0" presId="urn:microsoft.com/office/officeart/2005/8/layout/gear1"/>
    <dgm:cxn modelId="{CB74A96D-65A5-4CC9-8127-9EC9E670C632}" type="presOf" srcId="{30740DC6-5A15-4EB0-BA61-AC81D51C1A68}" destId="{39A6E0BD-E33A-446E-AF04-2D9285FA8BAC}" srcOrd="1" destOrd="0" presId="urn:microsoft.com/office/officeart/2005/8/layout/gear1"/>
    <dgm:cxn modelId="{11995417-0BC5-4F8A-BD4E-38AA299906E3}" srcId="{FE71C7BB-1A23-4475-BA79-2508E6AC9913}" destId="{30740DC6-5A15-4EB0-BA61-AC81D51C1A68}" srcOrd="2" destOrd="0" parTransId="{8A5AA26C-C8C1-4069-8173-6A846F98FA4B}" sibTransId="{AA625D4C-184A-4692-B22E-0CAC46FF6656}"/>
    <dgm:cxn modelId="{461C0D76-9556-4DD6-89ED-93A9B89F7DD1}" type="presOf" srcId="{B21A327A-A229-4955-B521-6A0B4F1A23F4}" destId="{7EF829EF-F75F-4A61-8E67-795FDE3CC13F}" srcOrd="0" destOrd="0" presId="urn:microsoft.com/office/officeart/2005/8/layout/gear1"/>
    <dgm:cxn modelId="{99DCBBEA-27BC-4A9B-9700-BAFEBE53A3F3}" type="presOf" srcId="{AFC524B4-0512-4134-83AD-CB11EA0BB542}" destId="{1635DA4D-B36C-4A34-A217-9D16D4B24F07}" srcOrd="0" destOrd="0" presId="urn:microsoft.com/office/officeart/2005/8/layout/gear1"/>
    <dgm:cxn modelId="{1FB2FBA1-8366-4DA4-B069-BA83C6160CCA}" type="presOf" srcId="{30740DC6-5A15-4EB0-BA61-AC81D51C1A68}" destId="{38A825F4-A77D-4DE8-BCA3-021B09DACF59}" srcOrd="0" destOrd="0" presId="urn:microsoft.com/office/officeart/2005/8/layout/gear1"/>
    <dgm:cxn modelId="{0CE23922-3EB9-4C31-AD2F-613C270A9CB3}" type="presOf" srcId="{AFC524B4-0512-4134-83AD-CB11EA0BB542}" destId="{D272C40D-F05B-4564-92C1-CCA267B08067}" srcOrd="2" destOrd="0" presId="urn:microsoft.com/office/officeart/2005/8/layout/gear1"/>
    <dgm:cxn modelId="{0F64A32C-EABE-425F-86AF-242ABF6A39F2}" type="presOf" srcId="{AA625D4C-184A-4692-B22E-0CAC46FF6656}" destId="{600C9CFB-39AE-4B86-ACA3-839BB3DA8DB9}" srcOrd="0" destOrd="0" presId="urn:microsoft.com/office/officeart/2005/8/layout/gear1"/>
    <dgm:cxn modelId="{73FAE149-1E78-4D37-836F-CE6846E5B1C4}" type="presParOf" srcId="{1724DB68-9BAF-48D7-8A01-3EE2E1E3E782}" destId="{F2BC4996-BF9A-4B34-B4AA-DE03669D247D}" srcOrd="0" destOrd="0" presId="urn:microsoft.com/office/officeart/2005/8/layout/gear1"/>
    <dgm:cxn modelId="{8761BA73-F076-4A96-9599-52770EB31F86}" type="presParOf" srcId="{1724DB68-9BAF-48D7-8A01-3EE2E1E3E782}" destId="{2EFE5514-7897-4732-AC0C-5F716F359795}" srcOrd="1" destOrd="0" presId="urn:microsoft.com/office/officeart/2005/8/layout/gear1"/>
    <dgm:cxn modelId="{FA4A5396-8591-4BBF-B008-7D2B83C076F2}" type="presParOf" srcId="{1724DB68-9BAF-48D7-8A01-3EE2E1E3E782}" destId="{C644E9FE-8004-4527-B264-888E3C2796D2}" srcOrd="2" destOrd="0" presId="urn:microsoft.com/office/officeart/2005/8/layout/gear1"/>
    <dgm:cxn modelId="{C01CD362-15BF-41A0-952B-DACA46E6602F}" type="presParOf" srcId="{1724DB68-9BAF-48D7-8A01-3EE2E1E3E782}" destId="{1635DA4D-B36C-4A34-A217-9D16D4B24F07}" srcOrd="3" destOrd="0" presId="urn:microsoft.com/office/officeart/2005/8/layout/gear1"/>
    <dgm:cxn modelId="{0FB266DC-FC4A-4EB1-A0E1-2B93B5A175D1}" type="presParOf" srcId="{1724DB68-9BAF-48D7-8A01-3EE2E1E3E782}" destId="{DEDE2809-6311-49BB-AAE8-B4AA2295E055}" srcOrd="4" destOrd="0" presId="urn:microsoft.com/office/officeart/2005/8/layout/gear1"/>
    <dgm:cxn modelId="{D55FB2B6-AA0A-457F-8F4A-77DFB19985DE}" type="presParOf" srcId="{1724DB68-9BAF-48D7-8A01-3EE2E1E3E782}" destId="{D272C40D-F05B-4564-92C1-CCA267B08067}" srcOrd="5" destOrd="0" presId="urn:microsoft.com/office/officeart/2005/8/layout/gear1"/>
    <dgm:cxn modelId="{61CE159B-EF5E-41FE-BD90-500CD2959C59}" type="presParOf" srcId="{1724DB68-9BAF-48D7-8A01-3EE2E1E3E782}" destId="{38A825F4-A77D-4DE8-BCA3-021B09DACF59}" srcOrd="6" destOrd="0" presId="urn:microsoft.com/office/officeart/2005/8/layout/gear1"/>
    <dgm:cxn modelId="{5D763EB9-DD4D-4F71-824F-F835DA2A1544}" type="presParOf" srcId="{1724DB68-9BAF-48D7-8A01-3EE2E1E3E782}" destId="{39A6E0BD-E33A-446E-AF04-2D9285FA8BAC}" srcOrd="7" destOrd="0" presId="urn:microsoft.com/office/officeart/2005/8/layout/gear1"/>
    <dgm:cxn modelId="{EE0370ED-A4EE-4F09-9794-1B8F9F8FA335}" type="presParOf" srcId="{1724DB68-9BAF-48D7-8A01-3EE2E1E3E782}" destId="{922F8A64-0AA3-4CDC-87B2-6B43B14F5A23}" srcOrd="8" destOrd="0" presId="urn:microsoft.com/office/officeart/2005/8/layout/gear1"/>
    <dgm:cxn modelId="{9EC25224-C372-436C-BDE8-2A17139F2EEC}" type="presParOf" srcId="{1724DB68-9BAF-48D7-8A01-3EE2E1E3E782}" destId="{C84F8B80-DEBA-4D46-B182-FFC878056174}" srcOrd="9" destOrd="0" presId="urn:microsoft.com/office/officeart/2005/8/layout/gear1"/>
    <dgm:cxn modelId="{E943A937-51E8-48B2-828D-6D127091328A}" type="presParOf" srcId="{1724DB68-9BAF-48D7-8A01-3EE2E1E3E782}" destId="{7EF829EF-F75F-4A61-8E67-795FDE3CC13F}" srcOrd="10" destOrd="0" presId="urn:microsoft.com/office/officeart/2005/8/layout/gear1"/>
    <dgm:cxn modelId="{62D118F8-7D00-4BDD-93E0-6B36A280404F}" type="presParOf" srcId="{1724DB68-9BAF-48D7-8A01-3EE2E1E3E782}" destId="{EB83326D-4635-4065-9880-82E76131652D}" srcOrd="11" destOrd="0" presId="urn:microsoft.com/office/officeart/2005/8/layout/gear1"/>
    <dgm:cxn modelId="{CA258701-1FE9-4E69-9B2A-AE2FD798A89D}" type="presParOf" srcId="{1724DB68-9BAF-48D7-8A01-3EE2E1E3E782}" destId="{600C9CFB-39AE-4B86-ACA3-839BB3DA8DB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6AC25DD-3132-4ACC-B028-695560C22071}" type="doc">
      <dgm:prSet loTypeId="urn:microsoft.com/office/officeart/2005/8/layout/chevron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1D66ECA9-D459-4500-8048-7B4D918E8412}">
      <dgm:prSet phldrT="[Текст]" phldr="1"/>
      <dgm:spPr/>
      <dgm:t>
        <a:bodyPr/>
        <a:lstStyle/>
        <a:p>
          <a:endParaRPr lang="ru-RU" dirty="0"/>
        </a:p>
      </dgm:t>
    </dgm:pt>
    <dgm:pt modelId="{106C90E9-164F-4A8F-8E99-44B6185EDE7C}" type="parTrans" cxnId="{F623C270-DDE4-4BA2-8E5B-CA9042E12D40}">
      <dgm:prSet/>
      <dgm:spPr/>
      <dgm:t>
        <a:bodyPr/>
        <a:lstStyle/>
        <a:p>
          <a:endParaRPr lang="ru-RU"/>
        </a:p>
      </dgm:t>
    </dgm:pt>
    <dgm:pt modelId="{5B424EED-425E-457D-84A0-7FCE5D9AF3FF}" type="sibTrans" cxnId="{F623C270-DDE4-4BA2-8E5B-CA9042E12D40}">
      <dgm:prSet/>
      <dgm:spPr/>
      <dgm:t>
        <a:bodyPr/>
        <a:lstStyle/>
        <a:p>
          <a:endParaRPr lang="ru-RU"/>
        </a:p>
      </dgm:t>
    </dgm:pt>
    <dgm:pt modelId="{F8482336-4E43-425B-82E3-108A2FB2D674}">
      <dgm:prSet phldrT="[Текст]"/>
      <dgm:spPr/>
      <dgm:t>
        <a:bodyPr/>
        <a:lstStyle/>
        <a:p>
          <a:r>
            <a:rPr lang="ru-RU" dirty="0" smtClean="0"/>
            <a:t>Повышение эффективности и качества оказания услуг</a:t>
          </a:r>
          <a:endParaRPr lang="ru-RU" dirty="0"/>
        </a:p>
      </dgm:t>
    </dgm:pt>
    <dgm:pt modelId="{8B60D998-C7F3-4387-B699-3E2490FB6753}" type="parTrans" cxnId="{43D1D12C-1C47-429E-93C9-A5F71F5D4EF2}">
      <dgm:prSet/>
      <dgm:spPr/>
      <dgm:t>
        <a:bodyPr/>
        <a:lstStyle/>
        <a:p>
          <a:endParaRPr lang="ru-RU"/>
        </a:p>
      </dgm:t>
    </dgm:pt>
    <dgm:pt modelId="{F02C060E-3D5A-4CC0-9E09-4E578CD5A89D}" type="sibTrans" cxnId="{43D1D12C-1C47-429E-93C9-A5F71F5D4EF2}">
      <dgm:prSet/>
      <dgm:spPr/>
      <dgm:t>
        <a:bodyPr/>
        <a:lstStyle/>
        <a:p>
          <a:endParaRPr lang="ru-RU"/>
        </a:p>
      </dgm:t>
    </dgm:pt>
    <dgm:pt modelId="{E548B3E4-5C9D-4DB0-9BEB-CB0CC7B90679}">
      <dgm:prSet phldrT="[Текст]" phldr="1"/>
      <dgm:spPr/>
      <dgm:t>
        <a:bodyPr/>
        <a:lstStyle/>
        <a:p>
          <a:endParaRPr lang="ru-RU" dirty="0"/>
        </a:p>
      </dgm:t>
    </dgm:pt>
    <dgm:pt modelId="{E1FB71A2-8C52-4E26-9BE7-BBC20B843A9E}" type="parTrans" cxnId="{91B78391-38CB-4BEE-8193-4AD439697A70}">
      <dgm:prSet/>
      <dgm:spPr/>
      <dgm:t>
        <a:bodyPr/>
        <a:lstStyle/>
        <a:p>
          <a:endParaRPr lang="ru-RU"/>
        </a:p>
      </dgm:t>
    </dgm:pt>
    <dgm:pt modelId="{89264DF5-9A01-405C-B34F-71347DBFF594}" type="sibTrans" cxnId="{91B78391-38CB-4BEE-8193-4AD439697A70}">
      <dgm:prSet/>
      <dgm:spPr/>
      <dgm:t>
        <a:bodyPr/>
        <a:lstStyle/>
        <a:p>
          <a:endParaRPr lang="ru-RU"/>
        </a:p>
      </dgm:t>
    </dgm:pt>
    <dgm:pt modelId="{664C5A6A-D31D-41BD-AE45-7ED47DFAC9E8}">
      <dgm:prSet phldrT="[Текст]"/>
      <dgm:spPr/>
      <dgm:t>
        <a:bodyPr/>
        <a:lstStyle/>
        <a:p>
          <a:r>
            <a:rPr lang="ru-RU" dirty="0" smtClean="0"/>
            <a:t>Обеспечение удовлетворенности клиента качеством услуг</a:t>
          </a:r>
          <a:endParaRPr lang="ru-RU" dirty="0"/>
        </a:p>
      </dgm:t>
    </dgm:pt>
    <dgm:pt modelId="{55D193DA-E25E-4137-A38F-FAFC2047FFD8}" type="parTrans" cxnId="{2C644112-9830-4D91-B1BB-07BDC0677708}">
      <dgm:prSet/>
      <dgm:spPr/>
      <dgm:t>
        <a:bodyPr/>
        <a:lstStyle/>
        <a:p>
          <a:endParaRPr lang="ru-RU"/>
        </a:p>
      </dgm:t>
    </dgm:pt>
    <dgm:pt modelId="{D72ED01D-A927-4E2E-9144-3E5FBDEC2746}" type="sibTrans" cxnId="{2C644112-9830-4D91-B1BB-07BDC0677708}">
      <dgm:prSet/>
      <dgm:spPr/>
      <dgm:t>
        <a:bodyPr/>
        <a:lstStyle/>
        <a:p>
          <a:endParaRPr lang="ru-RU"/>
        </a:p>
      </dgm:t>
    </dgm:pt>
    <dgm:pt modelId="{82AA34CD-2809-4487-967E-7B0AD2BFC5F0}">
      <dgm:prSet phldrT="[Текст]" phldr="1"/>
      <dgm:spPr/>
      <dgm:t>
        <a:bodyPr/>
        <a:lstStyle/>
        <a:p>
          <a:endParaRPr lang="ru-RU" dirty="0"/>
        </a:p>
      </dgm:t>
    </dgm:pt>
    <dgm:pt modelId="{BF28983D-5416-44DE-BBC7-30EA47E47BC6}" type="parTrans" cxnId="{1DECF304-5116-4BB6-9DE8-7B3C02DE4085}">
      <dgm:prSet/>
      <dgm:spPr/>
      <dgm:t>
        <a:bodyPr/>
        <a:lstStyle/>
        <a:p>
          <a:endParaRPr lang="ru-RU"/>
        </a:p>
      </dgm:t>
    </dgm:pt>
    <dgm:pt modelId="{A3C173EA-BC36-44A9-B95C-BE1A49C128C9}" type="sibTrans" cxnId="{1DECF304-5116-4BB6-9DE8-7B3C02DE4085}">
      <dgm:prSet/>
      <dgm:spPr/>
      <dgm:t>
        <a:bodyPr/>
        <a:lstStyle/>
        <a:p>
          <a:endParaRPr lang="ru-RU"/>
        </a:p>
      </dgm:t>
    </dgm:pt>
    <dgm:pt modelId="{43242D5C-74E9-45F9-9239-9B5F9D7AB7D1}">
      <dgm:prSet phldrT="[Текст]"/>
      <dgm:spPr/>
      <dgm:t>
        <a:bodyPr/>
        <a:lstStyle/>
        <a:p>
          <a:r>
            <a:rPr lang="ru-RU" dirty="0" smtClean="0"/>
            <a:t>Обеспечение соответствия оказываемых услуг национальным стандартам качества</a:t>
          </a:r>
          <a:endParaRPr lang="ru-RU" dirty="0"/>
        </a:p>
      </dgm:t>
    </dgm:pt>
    <dgm:pt modelId="{2FE61C30-D41B-462F-A2E9-2EA9963D5EC1}" type="parTrans" cxnId="{EDC6146D-5189-4B9A-8E59-7BC0DB04570F}">
      <dgm:prSet/>
      <dgm:spPr/>
      <dgm:t>
        <a:bodyPr/>
        <a:lstStyle/>
        <a:p>
          <a:endParaRPr lang="ru-RU"/>
        </a:p>
      </dgm:t>
    </dgm:pt>
    <dgm:pt modelId="{9F78D84E-1365-4F19-AE83-C1732E50A662}" type="sibTrans" cxnId="{EDC6146D-5189-4B9A-8E59-7BC0DB04570F}">
      <dgm:prSet/>
      <dgm:spPr/>
      <dgm:t>
        <a:bodyPr/>
        <a:lstStyle/>
        <a:p>
          <a:endParaRPr lang="ru-RU"/>
        </a:p>
      </dgm:t>
    </dgm:pt>
    <dgm:pt modelId="{016365AA-927C-4A02-BDDB-C14AD4CD7BE7}" type="pres">
      <dgm:prSet presAssocID="{66AC25DD-3132-4ACC-B028-695560C2207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D46650-E2C0-4EE4-BC22-34A059AB72DC}" type="pres">
      <dgm:prSet presAssocID="{1D66ECA9-D459-4500-8048-7B4D918E8412}" presName="composite" presStyleCnt="0"/>
      <dgm:spPr/>
    </dgm:pt>
    <dgm:pt modelId="{E886ED9D-3411-4D46-A6DC-C06A3BBE45E0}" type="pres">
      <dgm:prSet presAssocID="{1D66ECA9-D459-4500-8048-7B4D918E841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9EDC29-6B40-4B30-A588-F1E4129F177A}" type="pres">
      <dgm:prSet presAssocID="{1D66ECA9-D459-4500-8048-7B4D918E8412}" presName="descendantText" presStyleLbl="alignAcc1" presStyleIdx="0" presStyleCnt="3" custLinFactNeighborX="0" custLinFactNeighborY="-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48D61C-B895-4BE6-80A4-C445BD87684E}" type="pres">
      <dgm:prSet presAssocID="{5B424EED-425E-457D-84A0-7FCE5D9AF3FF}" presName="sp" presStyleCnt="0"/>
      <dgm:spPr/>
    </dgm:pt>
    <dgm:pt modelId="{9D6431FC-3231-4AFD-9C46-B5F02C3686D6}" type="pres">
      <dgm:prSet presAssocID="{E548B3E4-5C9D-4DB0-9BEB-CB0CC7B90679}" presName="composite" presStyleCnt="0"/>
      <dgm:spPr/>
    </dgm:pt>
    <dgm:pt modelId="{F786892C-401B-4E95-823B-B986612C1EBA}" type="pres">
      <dgm:prSet presAssocID="{E548B3E4-5C9D-4DB0-9BEB-CB0CC7B9067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2B10C5-0A4A-4569-B45E-F671A5D84C89}" type="pres">
      <dgm:prSet presAssocID="{E548B3E4-5C9D-4DB0-9BEB-CB0CC7B90679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9C1F1A-C39F-4B21-B3A8-9AE37A068F7B}" type="pres">
      <dgm:prSet presAssocID="{89264DF5-9A01-405C-B34F-71347DBFF594}" presName="sp" presStyleCnt="0"/>
      <dgm:spPr/>
    </dgm:pt>
    <dgm:pt modelId="{4C2BCFF5-3E02-40A3-AD0D-72DDC69CEA02}" type="pres">
      <dgm:prSet presAssocID="{82AA34CD-2809-4487-967E-7B0AD2BFC5F0}" presName="composite" presStyleCnt="0"/>
      <dgm:spPr/>
    </dgm:pt>
    <dgm:pt modelId="{C22EFAC8-ED18-4395-A743-2EDDA0002FCC}" type="pres">
      <dgm:prSet presAssocID="{82AA34CD-2809-4487-967E-7B0AD2BFC5F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34AA2-0116-4F0B-9D04-09DCA714B4EC}" type="pres">
      <dgm:prSet presAssocID="{82AA34CD-2809-4487-967E-7B0AD2BFC5F0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23C270-DDE4-4BA2-8E5B-CA9042E12D40}" srcId="{66AC25DD-3132-4ACC-B028-695560C22071}" destId="{1D66ECA9-D459-4500-8048-7B4D918E8412}" srcOrd="0" destOrd="0" parTransId="{106C90E9-164F-4A8F-8E99-44B6185EDE7C}" sibTransId="{5B424EED-425E-457D-84A0-7FCE5D9AF3FF}"/>
    <dgm:cxn modelId="{28E618B9-CFBE-438D-BABC-CF69029FA299}" type="presOf" srcId="{F8482336-4E43-425B-82E3-108A2FB2D674}" destId="{2F9EDC29-6B40-4B30-A588-F1E4129F177A}" srcOrd="0" destOrd="0" presId="urn:microsoft.com/office/officeart/2005/8/layout/chevron2"/>
    <dgm:cxn modelId="{9451DD6A-C4EF-491E-9F1E-CA013BF54987}" type="presOf" srcId="{66AC25DD-3132-4ACC-B028-695560C22071}" destId="{016365AA-927C-4A02-BDDB-C14AD4CD7BE7}" srcOrd="0" destOrd="0" presId="urn:microsoft.com/office/officeart/2005/8/layout/chevron2"/>
    <dgm:cxn modelId="{AD601745-D3EF-4E36-A1AA-B4A5EB20DB64}" type="presOf" srcId="{664C5A6A-D31D-41BD-AE45-7ED47DFAC9E8}" destId="{392B10C5-0A4A-4569-B45E-F671A5D84C89}" srcOrd="0" destOrd="0" presId="urn:microsoft.com/office/officeart/2005/8/layout/chevron2"/>
    <dgm:cxn modelId="{E617FCC8-93E5-42A5-8755-19CD20DE87EB}" type="presOf" srcId="{43242D5C-74E9-45F9-9239-9B5F9D7AB7D1}" destId="{B5034AA2-0116-4F0B-9D04-09DCA714B4EC}" srcOrd="0" destOrd="0" presId="urn:microsoft.com/office/officeart/2005/8/layout/chevron2"/>
    <dgm:cxn modelId="{43D1D12C-1C47-429E-93C9-A5F71F5D4EF2}" srcId="{1D66ECA9-D459-4500-8048-7B4D918E8412}" destId="{F8482336-4E43-425B-82E3-108A2FB2D674}" srcOrd="0" destOrd="0" parTransId="{8B60D998-C7F3-4387-B699-3E2490FB6753}" sibTransId="{F02C060E-3D5A-4CC0-9E09-4E578CD5A89D}"/>
    <dgm:cxn modelId="{91B78391-38CB-4BEE-8193-4AD439697A70}" srcId="{66AC25DD-3132-4ACC-B028-695560C22071}" destId="{E548B3E4-5C9D-4DB0-9BEB-CB0CC7B90679}" srcOrd="1" destOrd="0" parTransId="{E1FB71A2-8C52-4E26-9BE7-BBC20B843A9E}" sibTransId="{89264DF5-9A01-405C-B34F-71347DBFF594}"/>
    <dgm:cxn modelId="{EE9EF4B7-95E0-4764-9CB0-98BF11E994CB}" type="presOf" srcId="{E548B3E4-5C9D-4DB0-9BEB-CB0CC7B90679}" destId="{F786892C-401B-4E95-823B-B986612C1EBA}" srcOrd="0" destOrd="0" presId="urn:microsoft.com/office/officeart/2005/8/layout/chevron2"/>
    <dgm:cxn modelId="{1DECF304-5116-4BB6-9DE8-7B3C02DE4085}" srcId="{66AC25DD-3132-4ACC-B028-695560C22071}" destId="{82AA34CD-2809-4487-967E-7B0AD2BFC5F0}" srcOrd="2" destOrd="0" parTransId="{BF28983D-5416-44DE-BBC7-30EA47E47BC6}" sibTransId="{A3C173EA-BC36-44A9-B95C-BE1A49C128C9}"/>
    <dgm:cxn modelId="{2B66F816-8744-4AB2-AFD0-A6CCBD6C9D9F}" type="presOf" srcId="{1D66ECA9-D459-4500-8048-7B4D918E8412}" destId="{E886ED9D-3411-4D46-A6DC-C06A3BBE45E0}" srcOrd="0" destOrd="0" presId="urn:microsoft.com/office/officeart/2005/8/layout/chevron2"/>
    <dgm:cxn modelId="{27B9A5B6-5394-4B1B-9D73-70E33690F22D}" type="presOf" srcId="{82AA34CD-2809-4487-967E-7B0AD2BFC5F0}" destId="{C22EFAC8-ED18-4395-A743-2EDDA0002FCC}" srcOrd="0" destOrd="0" presId="urn:microsoft.com/office/officeart/2005/8/layout/chevron2"/>
    <dgm:cxn modelId="{2C644112-9830-4D91-B1BB-07BDC0677708}" srcId="{E548B3E4-5C9D-4DB0-9BEB-CB0CC7B90679}" destId="{664C5A6A-D31D-41BD-AE45-7ED47DFAC9E8}" srcOrd="0" destOrd="0" parTransId="{55D193DA-E25E-4137-A38F-FAFC2047FFD8}" sibTransId="{D72ED01D-A927-4E2E-9144-3E5FBDEC2746}"/>
    <dgm:cxn modelId="{EDC6146D-5189-4B9A-8E59-7BC0DB04570F}" srcId="{82AA34CD-2809-4487-967E-7B0AD2BFC5F0}" destId="{43242D5C-74E9-45F9-9239-9B5F9D7AB7D1}" srcOrd="0" destOrd="0" parTransId="{2FE61C30-D41B-462F-A2E9-2EA9963D5EC1}" sibTransId="{9F78D84E-1365-4F19-AE83-C1732E50A662}"/>
    <dgm:cxn modelId="{BEB19CBD-3977-4F67-857A-E47279602924}" type="presParOf" srcId="{016365AA-927C-4A02-BDDB-C14AD4CD7BE7}" destId="{6BD46650-E2C0-4EE4-BC22-34A059AB72DC}" srcOrd="0" destOrd="0" presId="urn:microsoft.com/office/officeart/2005/8/layout/chevron2"/>
    <dgm:cxn modelId="{7E2278F4-0308-4E57-9226-B7236A984075}" type="presParOf" srcId="{6BD46650-E2C0-4EE4-BC22-34A059AB72DC}" destId="{E886ED9D-3411-4D46-A6DC-C06A3BBE45E0}" srcOrd="0" destOrd="0" presId="urn:microsoft.com/office/officeart/2005/8/layout/chevron2"/>
    <dgm:cxn modelId="{D3DF704D-8966-4300-A7A6-EEFF3E82EF49}" type="presParOf" srcId="{6BD46650-E2C0-4EE4-BC22-34A059AB72DC}" destId="{2F9EDC29-6B40-4B30-A588-F1E4129F177A}" srcOrd="1" destOrd="0" presId="urn:microsoft.com/office/officeart/2005/8/layout/chevron2"/>
    <dgm:cxn modelId="{AF16075C-7B7D-43E7-84AB-E33E63551B0C}" type="presParOf" srcId="{016365AA-927C-4A02-BDDB-C14AD4CD7BE7}" destId="{D948D61C-B895-4BE6-80A4-C445BD87684E}" srcOrd="1" destOrd="0" presId="urn:microsoft.com/office/officeart/2005/8/layout/chevron2"/>
    <dgm:cxn modelId="{7884DEBA-DD5D-4339-AD6A-775CC69B28EC}" type="presParOf" srcId="{016365AA-927C-4A02-BDDB-C14AD4CD7BE7}" destId="{9D6431FC-3231-4AFD-9C46-B5F02C3686D6}" srcOrd="2" destOrd="0" presId="urn:microsoft.com/office/officeart/2005/8/layout/chevron2"/>
    <dgm:cxn modelId="{E11600DE-07D6-459F-80DF-7AC86FC5344D}" type="presParOf" srcId="{9D6431FC-3231-4AFD-9C46-B5F02C3686D6}" destId="{F786892C-401B-4E95-823B-B986612C1EBA}" srcOrd="0" destOrd="0" presId="urn:microsoft.com/office/officeart/2005/8/layout/chevron2"/>
    <dgm:cxn modelId="{78E4E23D-6848-477D-9A1F-2BD8A4BAFD46}" type="presParOf" srcId="{9D6431FC-3231-4AFD-9C46-B5F02C3686D6}" destId="{392B10C5-0A4A-4569-B45E-F671A5D84C89}" srcOrd="1" destOrd="0" presId="urn:microsoft.com/office/officeart/2005/8/layout/chevron2"/>
    <dgm:cxn modelId="{D883C157-91F5-40EA-9C34-96BB160F8D41}" type="presParOf" srcId="{016365AA-927C-4A02-BDDB-C14AD4CD7BE7}" destId="{0A9C1F1A-C39F-4B21-B3A8-9AE37A068F7B}" srcOrd="3" destOrd="0" presId="urn:microsoft.com/office/officeart/2005/8/layout/chevron2"/>
    <dgm:cxn modelId="{6FFA0277-44E4-4BCA-A164-1D440E167986}" type="presParOf" srcId="{016365AA-927C-4A02-BDDB-C14AD4CD7BE7}" destId="{4C2BCFF5-3E02-40A3-AD0D-72DDC69CEA02}" srcOrd="4" destOrd="0" presId="urn:microsoft.com/office/officeart/2005/8/layout/chevron2"/>
    <dgm:cxn modelId="{62B8CA29-7C88-4F4E-8C5B-00BA4A48B06E}" type="presParOf" srcId="{4C2BCFF5-3E02-40A3-AD0D-72DDC69CEA02}" destId="{C22EFAC8-ED18-4395-A743-2EDDA0002FCC}" srcOrd="0" destOrd="0" presId="urn:microsoft.com/office/officeart/2005/8/layout/chevron2"/>
    <dgm:cxn modelId="{9DB94305-3401-435A-9765-6234C5BE59AF}" type="presParOf" srcId="{4C2BCFF5-3E02-40A3-AD0D-72DDC69CEA02}" destId="{B5034AA2-0116-4F0B-9D04-09DCA714B4E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EF8DE772-692F-404B-B5EB-3F404364F63D}" type="doc">
      <dgm:prSet loTypeId="urn:microsoft.com/office/officeart/2008/layout/VerticalCurvedList" loCatId="list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CC5F045-4F77-45DA-A20F-BA7583667237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соответствие системы качества требованиям национальных стандартов и документации на нее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CA8774A8-23FE-41E1-B470-44FC9EA10B12}" type="parTrans" cxnId="{83AE4729-D0E6-4040-8C4E-7B6CFDC0639C}">
      <dgm:prSet/>
      <dgm:spPr/>
      <dgm:t>
        <a:bodyPr/>
        <a:lstStyle/>
        <a:p>
          <a:endParaRPr lang="ru-RU"/>
        </a:p>
      </dgm:t>
    </dgm:pt>
    <dgm:pt modelId="{1E317DBD-0ADC-42EA-A0AD-DD6B92BB6719}" type="sibTrans" cxnId="{83AE4729-D0E6-4040-8C4E-7B6CFDC0639C}">
      <dgm:prSet/>
      <dgm:spPr/>
      <dgm:t>
        <a:bodyPr/>
        <a:lstStyle/>
        <a:p>
          <a:endParaRPr lang="ru-RU"/>
        </a:p>
      </dgm:t>
    </dgm:pt>
    <dgm:pt modelId="{27C7B2C3-6718-44DF-AD58-8EE22DF9AE57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состояние функционирования системы качества социального обслуживания в целом и отдельных ее составных частей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5134F26-B405-4243-9B32-553550AA923C}" type="parTrans" cxnId="{C365BE96-39C3-43E0-B5B4-89474489CD8A}">
      <dgm:prSet/>
      <dgm:spPr/>
      <dgm:t>
        <a:bodyPr/>
        <a:lstStyle/>
        <a:p>
          <a:endParaRPr lang="ru-RU"/>
        </a:p>
      </dgm:t>
    </dgm:pt>
    <dgm:pt modelId="{ADFDA37A-F64B-44FB-9470-20936621AAF3}" type="sibTrans" cxnId="{C365BE96-39C3-43E0-B5B4-89474489CD8A}">
      <dgm:prSet/>
      <dgm:spPr/>
      <dgm:t>
        <a:bodyPr/>
        <a:lstStyle/>
        <a:p>
          <a:endParaRPr lang="ru-RU"/>
        </a:p>
      </dgm:t>
    </dgm:pt>
    <dgm:pt modelId="{91691DD0-ABC9-44AB-902C-08630FBE8C85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соответствие предоставляемых услуг требованиям нормативных документов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EA469A-AC49-405F-BC07-4AFE550D74A9}" type="parTrans" cxnId="{6FFCC3F3-8C23-4249-887E-8B87F734C647}">
      <dgm:prSet/>
      <dgm:spPr/>
      <dgm:t>
        <a:bodyPr/>
        <a:lstStyle/>
        <a:p>
          <a:endParaRPr lang="ru-RU"/>
        </a:p>
      </dgm:t>
    </dgm:pt>
    <dgm:pt modelId="{5E170B3E-E4D5-4391-BA2C-872DABC02F37}" type="sibTrans" cxnId="{6FFCC3F3-8C23-4249-887E-8B87F734C647}">
      <dgm:prSet/>
      <dgm:spPr/>
      <dgm:t>
        <a:bodyPr/>
        <a:lstStyle/>
        <a:p>
          <a:endParaRPr lang="ru-RU"/>
        </a:p>
      </dgm:t>
    </dgm:pt>
    <dgm:pt modelId="{8466FB7E-ED9E-4599-99A9-3CF8381237C1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анализ  результатов работы учреждения в республики качества социального обслуживания с учетом результатов текущего контроля качества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E178EC44-15C0-4282-AC93-F1B07C25C392}" type="parTrans" cxnId="{C1F573E8-F377-4C32-99D0-C038DB8D6F72}">
      <dgm:prSet/>
      <dgm:spPr/>
      <dgm:t>
        <a:bodyPr/>
        <a:lstStyle/>
        <a:p>
          <a:endParaRPr lang="ru-RU"/>
        </a:p>
      </dgm:t>
    </dgm:pt>
    <dgm:pt modelId="{58DA0E66-DC9E-4619-A185-3B37FDE584BF}" type="sibTrans" cxnId="{C1F573E8-F377-4C32-99D0-C038DB8D6F72}">
      <dgm:prSet/>
      <dgm:spPr/>
      <dgm:t>
        <a:bodyPr/>
        <a:lstStyle/>
        <a:p>
          <a:endParaRPr lang="ru-RU"/>
        </a:p>
      </dgm:t>
    </dgm:pt>
    <dgm:pt modelId="{223C9C61-2D3C-49BE-9B6D-1D4894A1CAAC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выработка корректирующих действий, направленных на устранение недостатков, выявленных в процессе предоставления услуг, и совершенствование системы качества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952A30C-5054-414B-A9C9-9A9951A5F9AB}" type="parTrans" cxnId="{CCD917CB-A7B9-4AD5-857E-2274CD55CDB1}">
      <dgm:prSet/>
      <dgm:spPr/>
      <dgm:t>
        <a:bodyPr/>
        <a:lstStyle/>
        <a:p>
          <a:endParaRPr lang="ru-RU"/>
        </a:p>
      </dgm:t>
    </dgm:pt>
    <dgm:pt modelId="{AB02DB9D-5E58-452C-9F03-5351F81F3D0F}" type="sibTrans" cxnId="{CCD917CB-A7B9-4AD5-857E-2274CD55CDB1}">
      <dgm:prSet/>
      <dgm:spPr/>
      <dgm:t>
        <a:bodyPr/>
        <a:lstStyle/>
        <a:p>
          <a:endParaRPr lang="ru-RU"/>
        </a:p>
      </dgm:t>
    </dgm:pt>
    <dgm:pt modelId="{6677AB2C-73AB-45D6-8F1F-EF039131E4BF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мониторинг удовлетворенности качеством услуг обслуживаемых учреждением граждан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16A50C1-55C9-4F42-BE3C-16FF2451B497}" type="parTrans" cxnId="{E25184DE-F59B-4F2A-8B27-D60A3CA172F5}">
      <dgm:prSet/>
      <dgm:spPr/>
      <dgm:t>
        <a:bodyPr/>
        <a:lstStyle/>
        <a:p>
          <a:endParaRPr lang="ru-RU"/>
        </a:p>
      </dgm:t>
    </dgm:pt>
    <dgm:pt modelId="{94DF7BF0-2865-43B6-AE41-6AA4A1A70B79}" type="sibTrans" cxnId="{E25184DE-F59B-4F2A-8B27-D60A3CA172F5}">
      <dgm:prSet/>
      <dgm:spPr/>
      <dgm:t>
        <a:bodyPr/>
        <a:lstStyle/>
        <a:p>
          <a:endParaRPr lang="ru-RU"/>
        </a:p>
      </dgm:t>
    </dgm:pt>
    <dgm:pt modelId="{420B17DF-7B7C-4BED-B1D8-B8EFA900B1ED}" type="pres">
      <dgm:prSet presAssocID="{EF8DE772-692F-404B-B5EB-3F404364F63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A2968E9-EF97-4E26-9FC9-326DC75ACEF5}" type="pres">
      <dgm:prSet presAssocID="{EF8DE772-692F-404B-B5EB-3F404364F63D}" presName="Name1" presStyleCnt="0"/>
      <dgm:spPr/>
      <dgm:t>
        <a:bodyPr/>
        <a:lstStyle/>
        <a:p>
          <a:endParaRPr lang="ru-RU"/>
        </a:p>
      </dgm:t>
    </dgm:pt>
    <dgm:pt modelId="{E5A1E859-F7A0-4E2C-A06C-364763FD8835}" type="pres">
      <dgm:prSet presAssocID="{EF8DE772-692F-404B-B5EB-3F404364F63D}" presName="cycle" presStyleCnt="0"/>
      <dgm:spPr/>
      <dgm:t>
        <a:bodyPr/>
        <a:lstStyle/>
        <a:p>
          <a:endParaRPr lang="ru-RU"/>
        </a:p>
      </dgm:t>
    </dgm:pt>
    <dgm:pt modelId="{8F029A73-9BA6-42BF-A21C-403916E1007E}" type="pres">
      <dgm:prSet presAssocID="{EF8DE772-692F-404B-B5EB-3F404364F63D}" presName="srcNode" presStyleLbl="node1" presStyleIdx="0" presStyleCnt="6"/>
      <dgm:spPr/>
      <dgm:t>
        <a:bodyPr/>
        <a:lstStyle/>
        <a:p>
          <a:endParaRPr lang="ru-RU"/>
        </a:p>
      </dgm:t>
    </dgm:pt>
    <dgm:pt modelId="{63859687-D073-4986-AA76-BA1EAD684E00}" type="pres">
      <dgm:prSet presAssocID="{EF8DE772-692F-404B-B5EB-3F404364F63D}" presName="conn" presStyleLbl="parChTrans1D2" presStyleIdx="0" presStyleCnt="1"/>
      <dgm:spPr/>
      <dgm:t>
        <a:bodyPr/>
        <a:lstStyle/>
        <a:p>
          <a:endParaRPr lang="ru-RU"/>
        </a:p>
      </dgm:t>
    </dgm:pt>
    <dgm:pt modelId="{29CE8D23-DF0B-47A2-A378-98C327CCA5C8}" type="pres">
      <dgm:prSet presAssocID="{EF8DE772-692F-404B-B5EB-3F404364F63D}" presName="extraNode" presStyleLbl="node1" presStyleIdx="0" presStyleCnt="6"/>
      <dgm:spPr/>
      <dgm:t>
        <a:bodyPr/>
        <a:lstStyle/>
        <a:p>
          <a:endParaRPr lang="ru-RU"/>
        </a:p>
      </dgm:t>
    </dgm:pt>
    <dgm:pt modelId="{883AF870-7359-47BD-A56C-64AF1C0BEDF4}" type="pres">
      <dgm:prSet presAssocID="{EF8DE772-692F-404B-B5EB-3F404364F63D}" presName="dstNode" presStyleLbl="node1" presStyleIdx="0" presStyleCnt="6"/>
      <dgm:spPr/>
      <dgm:t>
        <a:bodyPr/>
        <a:lstStyle/>
        <a:p>
          <a:endParaRPr lang="ru-RU"/>
        </a:p>
      </dgm:t>
    </dgm:pt>
    <dgm:pt modelId="{A19C8D67-DE38-4418-814B-10A17887E2E3}" type="pres">
      <dgm:prSet presAssocID="{ACC5F045-4F77-45DA-A20F-BA758366723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732E8F-AD0C-4583-AC7A-6D944CA15E2D}" type="pres">
      <dgm:prSet presAssocID="{ACC5F045-4F77-45DA-A20F-BA7583667237}" presName="accent_1" presStyleCnt="0"/>
      <dgm:spPr/>
      <dgm:t>
        <a:bodyPr/>
        <a:lstStyle/>
        <a:p>
          <a:endParaRPr lang="ru-RU"/>
        </a:p>
      </dgm:t>
    </dgm:pt>
    <dgm:pt modelId="{39D48108-97A1-4EAF-A411-62CFF2C11D0D}" type="pres">
      <dgm:prSet presAssocID="{ACC5F045-4F77-45DA-A20F-BA7583667237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C9C7D541-A6E7-4E62-9209-A3B224B080D8}" type="pres">
      <dgm:prSet presAssocID="{27C7B2C3-6718-44DF-AD58-8EE22DF9AE57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BFD322-1DEA-4D35-A31B-54F742883C86}" type="pres">
      <dgm:prSet presAssocID="{27C7B2C3-6718-44DF-AD58-8EE22DF9AE57}" presName="accent_2" presStyleCnt="0"/>
      <dgm:spPr/>
      <dgm:t>
        <a:bodyPr/>
        <a:lstStyle/>
        <a:p>
          <a:endParaRPr lang="ru-RU"/>
        </a:p>
      </dgm:t>
    </dgm:pt>
    <dgm:pt modelId="{6602A51E-75F1-4124-842F-687AB3719CE2}" type="pres">
      <dgm:prSet presAssocID="{27C7B2C3-6718-44DF-AD58-8EE22DF9AE57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BA43A8C9-1DF2-4305-9E95-7D4601092BFE}" type="pres">
      <dgm:prSet presAssocID="{91691DD0-ABC9-44AB-902C-08630FBE8C85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5B19DF-F382-4868-AFA5-34E880E711E1}" type="pres">
      <dgm:prSet presAssocID="{91691DD0-ABC9-44AB-902C-08630FBE8C85}" presName="accent_3" presStyleCnt="0"/>
      <dgm:spPr/>
      <dgm:t>
        <a:bodyPr/>
        <a:lstStyle/>
        <a:p>
          <a:endParaRPr lang="ru-RU"/>
        </a:p>
      </dgm:t>
    </dgm:pt>
    <dgm:pt modelId="{8F5432E1-821A-48EC-9107-76DAAC5C69EA}" type="pres">
      <dgm:prSet presAssocID="{91691DD0-ABC9-44AB-902C-08630FBE8C85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12388237-64A7-4EC2-980A-5D992A277504}" type="pres">
      <dgm:prSet presAssocID="{8466FB7E-ED9E-4599-99A9-3CF8381237C1}" presName="text_4" presStyleLbl="node1" presStyleIdx="3" presStyleCnt="6" custLinFactNeighborX="820" custLinFactNeighborY="-64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A1AC81-0D2B-4CEB-998D-DF79953659F2}" type="pres">
      <dgm:prSet presAssocID="{8466FB7E-ED9E-4599-99A9-3CF8381237C1}" presName="accent_4" presStyleCnt="0"/>
      <dgm:spPr/>
      <dgm:t>
        <a:bodyPr/>
        <a:lstStyle/>
        <a:p>
          <a:endParaRPr lang="ru-RU"/>
        </a:p>
      </dgm:t>
    </dgm:pt>
    <dgm:pt modelId="{03EA11A9-DE98-46AC-BF26-8CC3764BBCAA}" type="pres">
      <dgm:prSet presAssocID="{8466FB7E-ED9E-4599-99A9-3CF8381237C1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C9975721-7CF8-4E9A-8EF2-72059DC29AA0}" type="pres">
      <dgm:prSet presAssocID="{223C9C61-2D3C-49BE-9B6D-1D4894A1CAAC}" presName="text_5" presStyleLbl="node1" presStyleIdx="4" presStyleCnt="6" custScaleY="1546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6EE862-5696-4C8E-AE66-2DB6A18FE58E}" type="pres">
      <dgm:prSet presAssocID="{223C9C61-2D3C-49BE-9B6D-1D4894A1CAAC}" presName="accent_5" presStyleCnt="0"/>
      <dgm:spPr/>
      <dgm:t>
        <a:bodyPr/>
        <a:lstStyle/>
        <a:p>
          <a:endParaRPr lang="ru-RU"/>
        </a:p>
      </dgm:t>
    </dgm:pt>
    <dgm:pt modelId="{CE9EA032-1300-4B91-9287-2A083BA7309D}" type="pres">
      <dgm:prSet presAssocID="{223C9C61-2D3C-49BE-9B6D-1D4894A1CAAC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52C13854-340E-4379-94A4-58175DE3E0B2}" type="pres">
      <dgm:prSet presAssocID="{6677AB2C-73AB-45D6-8F1F-EF039131E4BF}" presName="text_6" presStyleLbl="node1" presStyleIdx="5" presStyleCnt="6" custLinFactNeighborX="888" custLinFactNeighborY="143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507AAC-250D-4BB6-B5D9-655031427BC0}" type="pres">
      <dgm:prSet presAssocID="{6677AB2C-73AB-45D6-8F1F-EF039131E4BF}" presName="accent_6" presStyleCnt="0"/>
      <dgm:spPr/>
      <dgm:t>
        <a:bodyPr/>
        <a:lstStyle/>
        <a:p>
          <a:endParaRPr lang="ru-RU"/>
        </a:p>
      </dgm:t>
    </dgm:pt>
    <dgm:pt modelId="{CAC613D5-2977-46C9-A2BC-A9FA4991B53D}" type="pres">
      <dgm:prSet presAssocID="{6677AB2C-73AB-45D6-8F1F-EF039131E4BF}" presName="accentRepeatNode" presStyleLbl="solidFgAcc1" presStyleIdx="5" presStyleCnt="6"/>
      <dgm:spPr/>
      <dgm:t>
        <a:bodyPr/>
        <a:lstStyle/>
        <a:p>
          <a:endParaRPr lang="ru-RU"/>
        </a:p>
      </dgm:t>
    </dgm:pt>
  </dgm:ptLst>
  <dgm:cxnLst>
    <dgm:cxn modelId="{78E5EE38-F4DE-4014-9677-9E651B41042D}" type="presOf" srcId="{EF8DE772-692F-404B-B5EB-3F404364F63D}" destId="{420B17DF-7B7C-4BED-B1D8-B8EFA900B1ED}" srcOrd="0" destOrd="0" presId="urn:microsoft.com/office/officeart/2008/layout/VerticalCurvedList"/>
    <dgm:cxn modelId="{ADBF8DB7-8B7E-4221-8AFE-EDA186198F37}" type="presOf" srcId="{8466FB7E-ED9E-4599-99A9-3CF8381237C1}" destId="{12388237-64A7-4EC2-980A-5D992A277504}" srcOrd="0" destOrd="0" presId="urn:microsoft.com/office/officeart/2008/layout/VerticalCurvedList"/>
    <dgm:cxn modelId="{13E03C4D-BFC2-4ED6-978D-75D7A68AD4AF}" type="presOf" srcId="{27C7B2C3-6718-44DF-AD58-8EE22DF9AE57}" destId="{C9C7D541-A6E7-4E62-9209-A3B224B080D8}" srcOrd="0" destOrd="0" presId="urn:microsoft.com/office/officeart/2008/layout/VerticalCurvedList"/>
    <dgm:cxn modelId="{6FFCC3F3-8C23-4249-887E-8B87F734C647}" srcId="{EF8DE772-692F-404B-B5EB-3F404364F63D}" destId="{91691DD0-ABC9-44AB-902C-08630FBE8C85}" srcOrd="2" destOrd="0" parTransId="{00EA469A-AC49-405F-BC07-4AFE550D74A9}" sibTransId="{5E170B3E-E4D5-4391-BA2C-872DABC02F37}"/>
    <dgm:cxn modelId="{83AE4729-D0E6-4040-8C4E-7B6CFDC0639C}" srcId="{EF8DE772-692F-404B-B5EB-3F404364F63D}" destId="{ACC5F045-4F77-45DA-A20F-BA7583667237}" srcOrd="0" destOrd="0" parTransId="{CA8774A8-23FE-41E1-B470-44FC9EA10B12}" sibTransId="{1E317DBD-0ADC-42EA-A0AD-DD6B92BB6719}"/>
    <dgm:cxn modelId="{E25184DE-F59B-4F2A-8B27-D60A3CA172F5}" srcId="{EF8DE772-692F-404B-B5EB-3F404364F63D}" destId="{6677AB2C-73AB-45D6-8F1F-EF039131E4BF}" srcOrd="5" destOrd="0" parTransId="{516A50C1-55C9-4F42-BE3C-16FF2451B497}" sibTransId="{94DF7BF0-2865-43B6-AE41-6AA4A1A70B79}"/>
    <dgm:cxn modelId="{39848FC2-0C16-4B04-B336-62049A59B28A}" type="presOf" srcId="{91691DD0-ABC9-44AB-902C-08630FBE8C85}" destId="{BA43A8C9-1DF2-4305-9E95-7D4601092BFE}" srcOrd="0" destOrd="0" presId="urn:microsoft.com/office/officeart/2008/layout/VerticalCurvedList"/>
    <dgm:cxn modelId="{2F5F0C06-BB12-45FD-9B73-09EBBB139265}" type="presOf" srcId="{6677AB2C-73AB-45D6-8F1F-EF039131E4BF}" destId="{52C13854-340E-4379-94A4-58175DE3E0B2}" srcOrd="0" destOrd="0" presId="urn:microsoft.com/office/officeart/2008/layout/VerticalCurvedList"/>
    <dgm:cxn modelId="{C365BE96-39C3-43E0-B5B4-89474489CD8A}" srcId="{EF8DE772-692F-404B-B5EB-3F404364F63D}" destId="{27C7B2C3-6718-44DF-AD58-8EE22DF9AE57}" srcOrd="1" destOrd="0" parTransId="{55134F26-B405-4243-9B32-553550AA923C}" sibTransId="{ADFDA37A-F64B-44FB-9470-20936621AAF3}"/>
    <dgm:cxn modelId="{34564520-E539-4D35-882F-EDC515831A00}" type="presOf" srcId="{ACC5F045-4F77-45DA-A20F-BA7583667237}" destId="{A19C8D67-DE38-4418-814B-10A17887E2E3}" srcOrd="0" destOrd="0" presId="urn:microsoft.com/office/officeart/2008/layout/VerticalCurvedList"/>
    <dgm:cxn modelId="{D6C4051D-C4BB-4696-ADFC-EC31966CE914}" type="presOf" srcId="{1E317DBD-0ADC-42EA-A0AD-DD6B92BB6719}" destId="{63859687-D073-4986-AA76-BA1EAD684E00}" srcOrd="0" destOrd="0" presId="urn:microsoft.com/office/officeart/2008/layout/VerticalCurvedList"/>
    <dgm:cxn modelId="{B0B6844E-CE56-4454-B691-2B9847D00A3F}" type="presOf" srcId="{223C9C61-2D3C-49BE-9B6D-1D4894A1CAAC}" destId="{C9975721-7CF8-4E9A-8EF2-72059DC29AA0}" srcOrd="0" destOrd="0" presId="urn:microsoft.com/office/officeart/2008/layout/VerticalCurvedList"/>
    <dgm:cxn modelId="{CCD917CB-A7B9-4AD5-857E-2274CD55CDB1}" srcId="{EF8DE772-692F-404B-B5EB-3F404364F63D}" destId="{223C9C61-2D3C-49BE-9B6D-1D4894A1CAAC}" srcOrd="4" destOrd="0" parTransId="{7952A30C-5054-414B-A9C9-9A9951A5F9AB}" sibTransId="{AB02DB9D-5E58-452C-9F03-5351F81F3D0F}"/>
    <dgm:cxn modelId="{C1F573E8-F377-4C32-99D0-C038DB8D6F72}" srcId="{EF8DE772-692F-404B-B5EB-3F404364F63D}" destId="{8466FB7E-ED9E-4599-99A9-3CF8381237C1}" srcOrd="3" destOrd="0" parTransId="{E178EC44-15C0-4282-AC93-F1B07C25C392}" sibTransId="{58DA0E66-DC9E-4619-A185-3B37FDE584BF}"/>
    <dgm:cxn modelId="{8D99692D-4B11-4BA4-AC0D-11F7B9FEAAD9}" type="presParOf" srcId="{420B17DF-7B7C-4BED-B1D8-B8EFA900B1ED}" destId="{6A2968E9-EF97-4E26-9FC9-326DC75ACEF5}" srcOrd="0" destOrd="0" presId="urn:microsoft.com/office/officeart/2008/layout/VerticalCurvedList"/>
    <dgm:cxn modelId="{C6DCD499-5096-482B-8BF8-C6B4602DFDB4}" type="presParOf" srcId="{6A2968E9-EF97-4E26-9FC9-326DC75ACEF5}" destId="{E5A1E859-F7A0-4E2C-A06C-364763FD8835}" srcOrd="0" destOrd="0" presId="urn:microsoft.com/office/officeart/2008/layout/VerticalCurvedList"/>
    <dgm:cxn modelId="{CE40859F-627B-4D38-9D98-D6DFA8B50599}" type="presParOf" srcId="{E5A1E859-F7A0-4E2C-A06C-364763FD8835}" destId="{8F029A73-9BA6-42BF-A21C-403916E1007E}" srcOrd="0" destOrd="0" presId="urn:microsoft.com/office/officeart/2008/layout/VerticalCurvedList"/>
    <dgm:cxn modelId="{DCC63F22-825D-48E1-A61A-CBFA3FF8CCCF}" type="presParOf" srcId="{E5A1E859-F7A0-4E2C-A06C-364763FD8835}" destId="{63859687-D073-4986-AA76-BA1EAD684E00}" srcOrd="1" destOrd="0" presId="urn:microsoft.com/office/officeart/2008/layout/VerticalCurvedList"/>
    <dgm:cxn modelId="{D078F9DF-E030-410F-8525-1AFBBCFDACA7}" type="presParOf" srcId="{E5A1E859-F7A0-4E2C-A06C-364763FD8835}" destId="{29CE8D23-DF0B-47A2-A378-98C327CCA5C8}" srcOrd="2" destOrd="0" presId="urn:microsoft.com/office/officeart/2008/layout/VerticalCurvedList"/>
    <dgm:cxn modelId="{39A12E36-8F91-4D84-B3CF-518C05278667}" type="presParOf" srcId="{E5A1E859-F7A0-4E2C-A06C-364763FD8835}" destId="{883AF870-7359-47BD-A56C-64AF1C0BEDF4}" srcOrd="3" destOrd="0" presId="urn:microsoft.com/office/officeart/2008/layout/VerticalCurvedList"/>
    <dgm:cxn modelId="{30701E21-CEE7-43D4-B92B-B6DDF9DF6329}" type="presParOf" srcId="{6A2968E9-EF97-4E26-9FC9-326DC75ACEF5}" destId="{A19C8D67-DE38-4418-814B-10A17887E2E3}" srcOrd="1" destOrd="0" presId="urn:microsoft.com/office/officeart/2008/layout/VerticalCurvedList"/>
    <dgm:cxn modelId="{F7384552-A56B-4CEE-AC61-A45F2A342BAC}" type="presParOf" srcId="{6A2968E9-EF97-4E26-9FC9-326DC75ACEF5}" destId="{B3732E8F-AD0C-4583-AC7A-6D944CA15E2D}" srcOrd="2" destOrd="0" presId="urn:microsoft.com/office/officeart/2008/layout/VerticalCurvedList"/>
    <dgm:cxn modelId="{B7B8BB7F-B6D9-4F10-BC57-77EA93AA08D7}" type="presParOf" srcId="{B3732E8F-AD0C-4583-AC7A-6D944CA15E2D}" destId="{39D48108-97A1-4EAF-A411-62CFF2C11D0D}" srcOrd="0" destOrd="0" presId="urn:microsoft.com/office/officeart/2008/layout/VerticalCurvedList"/>
    <dgm:cxn modelId="{7C7F76C1-4F16-4020-9649-B1347CAAAA37}" type="presParOf" srcId="{6A2968E9-EF97-4E26-9FC9-326DC75ACEF5}" destId="{C9C7D541-A6E7-4E62-9209-A3B224B080D8}" srcOrd="3" destOrd="0" presId="urn:microsoft.com/office/officeart/2008/layout/VerticalCurvedList"/>
    <dgm:cxn modelId="{DE373705-A885-46D4-A704-197DC71F7672}" type="presParOf" srcId="{6A2968E9-EF97-4E26-9FC9-326DC75ACEF5}" destId="{75BFD322-1DEA-4D35-A31B-54F742883C86}" srcOrd="4" destOrd="0" presId="urn:microsoft.com/office/officeart/2008/layout/VerticalCurvedList"/>
    <dgm:cxn modelId="{E4C20C06-DC71-4408-8851-8EB9EB2B1E37}" type="presParOf" srcId="{75BFD322-1DEA-4D35-A31B-54F742883C86}" destId="{6602A51E-75F1-4124-842F-687AB3719CE2}" srcOrd="0" destOrd="0" presId="urn:microsoft.com/office/officeart/2008/layout/VerticalCurvedList"/>
    <dgm:cxn modelId="{0E193C3E-4AF5-4DBA-A808-81430C48AFDE}" type="presParOf" srcId="{6A2968E9-EF97-4E26-9FC9-326DC75ACEF5}" destId="{BA43A8C9-1DF2-4305-9E95-7D4601092BFE}" srcOrd="5" destOrd="0" presId="urn:microsoft.com/office/officeart/2008/layout/VerticalCurvedList"/>
    <dgm:cxn modelId="{33FECC86-A4BC-43E5-A6CB-71702837A9FA}" type="presParOf" srcId="{6A2968E9-EF97-4E26-9FC9-326DC75ACEF5}" destId="{1F5B19DF-F382-4868-AFA5-34E880E711E1}" srcOrd="6" destOrd="0" presId="urn:microsoft.com/office/officeart/2008/layout/VerticalCurvedList"/>
    <dgm:cxn modelId="{7D046F6B-9E6F-4B74-BB12-35F1A28B253C}" type="presParOf" srcId="{1F5B19DF-F382-4868-AFA5-34E880E711E1}" destId="{8F5432E1-821A-48EC-9107-76DAAC5C69EA}" srcOrd="0" destOrd="0" presId="urn:microsoft.com/office/officeart/2008/layout/VerticalCurvedList"/>
    <dgm:cxn modelId="{DFF16BB5-33E8-48AD-9295-8E77379B9BD2}" type="presParOf" srcId="{6A2968E9-EF97-4E26-9FC9-326DC75ACEF5}" destId="{12388237-64A7-4EC2-980A-5D992A277504}" srcOrd="7" destOrd="0" presId="urn:microsoft.com/office/officeart/2008/layout/VerticalCurvedList"/>
    <dgm:cxn modelId="{15791EFF-E954-48CB-AD42-BBE6DBCCDCC3}" type="presParOf" srcId="{6A2968E9-EF97-4E26-9FC9-326DC75ACEF5}" destId="{B9A1AC81-0D2B-4CEB-998D-DF79953659F2}" srcOrd="8" destOrd="0" presId="urn:microsoft.com/office/officeart/2008/layout/VerticalCurvedList"/>
    <dgm:cxn modelId="{DC24DA47-AC34-4E77-9A45-8D9CEEAC89AC}" type="presParOf" srcId="{B9A1AC81-0D2B-4CEB-998D-DF79953659F2}" destId="{03EA11A9-DE98-46AC-BF26-8CC3764BBCAA}" srcOrd="0" destOrd="0" presId="urn:microsoft.com/office/officeart/2008/layout/VerticalCurvedList"/>
    <dgm:cxn modelId="{7C367CC4-855E-4CAF-B64E-F8D39B446762}" type="presParOf" srcId="{6A2968E9-EF97-4E26-9FC9-326DC75ACEF5}" destId="{C9975721-7CF8-4E9A-8EF2-72059DC29AA0}" srcOrd="9" destOrd="0" presId="urn:microsoft.com/office/officeart/2008/layout/VerticalCurvedList"/>
    <dgm:cxn modelId="{AB6161B7-3F6C-4310-8328-98DEDD08BF08}" type="presParOf" srcId="{6A2968E9-EF97-4E26-9FC9-326DC75ACEF5}" destId="{126EE862-5696-4C8E-AE66-2DB6A18FE58E}" srcOrd="10" destOrd="0" presId="urn:microsoft.com/office/officeart/2008/layout/VerticalCurvedList"/>
    <dgm:cxn modelId="{E1D46DB4-91AD-422F-9E98-DA0875C56C6F}" type="presParOf" srcId="{126EE862-5696-4C8E-AE66-2DB6A18FE58E}" destId="{CE9EA032-1300-4B91-9287-2A083BA7309D}" srcOrd="0" destOrd="0" presId="urn:microsoft.com/office/officeart/2008/layout/VerticalCurvedList"/>
    <dgm:cxn modelId="{027583C6-A31A-4E5D-81BF-3877886B74E3}" type="presParOf" srcId="{6A2968E9-EF97-4E26-9FC9-326DC75ACEF5}" destId="{52C13854-340E-4379-94A4-58175DE3E0B2}" srcOrd="11" destOrd="0" presId="urn:microsoft.com/office/officeart/2008/layout/VerticalCurvedList"/>
    <dgm:cxn modelId="{1448E634-311D-4874-B585-FC78E48E88AB}" type="presParOf" srcId="{6A2968E9-EF97-4E26-9FC9-326DC75ACEF5}" destId="{BB507AAC-250D-4BB6-B5D9-655031427BC0}" srcOrd="12" destOrd="0" presId="urn:microsoft.com/office/officeart/2008/layout/VerticalCurvedList"/>
    <dgm:cxn modelId="{E72B2748-C0F4-4077-B853-3C998E9CA767}" type="presParOf" srcId="{BB507AAC-250D-4BB6-B5D9-655031427BC0}" destId="{CAC613D5-2977-46C9-A2BC-A9FA4991B53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E442FDC7-444E-4DD7-B5BC-E436B5D709A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76D8C5-0C51-4B50-B7F9-C0ABA8F5FD07}">
      <dgm:prSet phldrT="[Текст]" custT="1"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Типы проверок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8E3155DC-F21B-4AD4-B7E7-2E17656DFDDF}" type="parTrans" cxnId="{EA395D95-EAE3-4EF6-8FBF-290373D7B8B3}">
      <dgm:prSet/>
      <dgm:spPr/>
      <dgm:t>
        <a:bodyPr/>
        <a:lstStyle/>
        <a:p>
          <a:endParaRPr lang="ru-RU"/>
        </a:p>
      </dgm:t>
    </dgm:pt>
    <dgm:pt modelId="{E4A44AED-A5C6-41F9-8B48-02FA3C4B93EF}" type="sibTrans" cxnId="{EA395D95-EAE3-4EF6-8FBF-290373D7B8B3}">
      <dgm:prSet/>
      <dgm:spPr/>
      <dgm:t>
        <a:bodyPr/>
        <a:lstStyle/>
        <a:p>
          <a:endParaRPr lang="ru-RU"/>
        </a:p>
      </dgm:t>
    </dgm:pt>
    <dgm:pt modelId="{2BB0F153-7222-4E8E-B7C0-23A68A9816C0}">
      <dgm:prSet phldrT="[Текст]" custT="1"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Плановые не менее 2 раз в год по каждому работнику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44836C58-63FC-4570-9429-506C37DA4566}" type="parTrans" cxnId="{81840C69-E2E8-4095-8AA4-238DF5FB2EC2}">
      <dgm:prSet>
        <dgm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6391A81F-81CB-42A4-AB39-6FE85731BD9A}" type="sibTrans" cxnId="{81840C69-E2E8-4095-8AA4-238DF5FB2EC2}">
      <dgm:prSet/>
      <dgm:spPr/>
      <dgm:t>
        <a:bodyPr/>
        <a:lstStyle/>
        <a:p>
          <a:endParaRPr lang="ru-RU"/>
        </a:p>
      </dgm:t>
    </dgm:pt>
    <dgm:pt modelId="{442EB583-5452-4025-918F-DAF6220D18FD}">
      <dgm:prSet phldrT="[Текст]" custT="1"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Оперативные на основании Приказа директора учреждения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86102740-D5A3-406C-A79A-BC59E2CC8455}" type="parTrans" cxnId="{DA0264A8-D83B-4C90-898B-EE26E5036664}">
      <dgm:prSet>
        <dgm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8726AAEE-8FCA-4D04-A66E-A28ED5781A2B}" type="sibTrans" cxnId="{DA0264A8-D83B-4C90-898B-EE26E5036664}">
      <dgm:prSet/>
      <dgm:spPr/>
      <dgm:t>
        <a:bodyPr/>
        <a:lstStyle/>
        <a:p>
          <a:endParaRPr lang="ru-RU"/>
        </a:p>
      </dgm:t>
    </dgm:pt>
    <dgm:pt modelId="{9879D8F2-0B66-4243-8F14-F4238E2BED96}">
      <dgm:prSet phldrT="[Текст]" custT="1"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Основания:</a:t>
          </a:r>
        </a:p>
        <a:p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- Ухудшение показателей</a:t>
          </a:r>
        </a:p>
        <a:p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- Необходимость отследить эффективность корректировок работы</a:t>
          </a:r>
        </a:p>
        <a:p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- Значительные изменения технологии оказания услуг </a:t>
          </a:r>
        </a:p>
        <a:p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- Поступление жалоб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45ADAEF7-4F48-40F5-A7F2-AE6016C85470}" type="parTrans" cxnId="{250ADDE7-2B6A-40A7-B2FD-2F8E5FEF5E5E}">
      <dgm:prSet>
        <dgm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699B69A6-5C65-4CBA-926B-4320D49ED7F4}" type="sibTrans" cxnId="{250ADDE7-2B6A-40A7-B2FD-2F8E5FEF5E5E}">
      <dgm:prSet/>
      <dgm:spPr/>
      <dgm:t>
        <a:bodyPr/>
        <a:lstStyle/>
        <a:p>
          <a:endParaRPr lang="ru-RU"/>
        </a:p>
      </dgm:t>
    </dgm:pt>
    <dgm:pt modelId="{CA7612C5-D4DC-4BD4-89A8-2948154D3CFF}" type="pres">
      <dgm:prSet presAssocID="{E442FDC7-444E-4DD7-B5BC-E436B5D709A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FBB9494-9DB2-4C11-8093-649BB7CF29FE}" type="pres">
      <dgm:prSet presAssocID="{0A76D8C5-0C51-4B50-B7F9-C0ABA8F5FD07}" presName="hierRoot1" presStyleCnt="0"/>
      <dgm:spPr/>
    </dgm:pt>
    <dgm:pt modelId="{E7A11F35-7CAA-45F0-B18F-4E09A2A02F7F}" type="pres">
      <dgm:prSet presAssocID="{0A76D8C5-0C51-4B50-B7F9-C0ABA8F5FD07}" presName="composite" presStyleCnt="0"/>
      <dgm:spPr/>
    </dgm:pt>
    <dgm:pt modelId="{4CBEEBE9-7A74-4F2D-BA24-FCEE277E5F70}" type="pres">
      <dgm:prSet presAssocID="{0A76D8C5-0C51-4B50-B7F9-C0ABA8F5FD07}" presName="background" presStyleLbl="node0" presStyleIdx="0" presStyleCnt="1"/>
      <dgm:spPr>
        <a:solidFill>
          <a:schemeClr val="tx2">
            <a:lumMod val="60000"/>
            <a:lumOff val="40000"/>
          </a:schemeClr>
        </a:solidFill>
      </dgm:spPr>
    </dgm:pt>
    <dgm:pt modelId="{F8A101BC-F8C8-4999-A0E3-50417D209C76}" type="pres">
      <dgm:prSet presAssocID="{0A76D8C5-0C51-4B50-B7F9-C0ABA8F5FD07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7DC822-57B3-4651-88F0-AB630C2DDD36}" type="pres">
      <dgm:prSet presAssocID="{0A76D8C5-0C51-4B50-B7F9-C0ABA8F5FD07}" presName="hierChild2" presStyleCnt="0"/>
      <dgm:spPr/>
    </dgm:pt>
    <dgm:pt modelId="{97732FEB-CBAF-4C89-8CD9-505E73C73FAD}" type="pres">
      <dgm:prSet presAssocID="{44836C58-63FC-4570-9429-506C37DA4566}" presName="Name10" presStyleLbl="parChTrans1D2" presStyleIdx="0" presStyleCnt="2"/>
      <dgm:spPr/>
      <dgm:t>
        <a:bodyPr/>
        <a:lstStyle/>
        <a:p>
          <a:endParaRPr lang="ru-RU"/>
        </a:p>
      </dgm:t>
    </dgm:pt>
    <dgm:pt modelId="{2AB4C50C-8589-4A14-A40E-EC3766DE499A}" type="pres">
      <dgm:prSet presAssocID="{2BB0F153-7222-4E8E-B7C0-23A68A9816C0}" presName="hierRoot2" presStyleCnt="0"/>
      <dgm:spPr/>
    </dgm:pt>
    <dgm:pt modelId="{07FF883A-AFDD-4C25-9FCA-B7112EAB8719}" type="pres">
      <dgm:prSet presAssocID="{2BB0F153-7222-4E8E-B7C0-23A68A9816C0}" presName="composite2" presStyleCnt="0"/>
      <dgm:spPr/>
    </dgm:pt>
    <dgm:pt modelId="{114A7D33-3676-4A66-B454-1C369397E66D}" type="pres">
      <dgm:prSet presAssocID="{2BB0F153-7222-4E8E-B7C0-23A68A9816C0}" presName="background2" presStyleLbl="node2" presStyleIdx="0" presStyleCnt="2"/>
      <dgm:spPr>
        <a:solidFill>
          <a:schemeClr val="tx2">
            <a:lumMod val="60000"/>
            <a:lumOff val="40000"/>
          </a:schemeClr>
        </a:solidFill>
      </dgm:spPr>
    </dgm:pt>
    <dgm:pt modelId="{1569A424-5D0B-4E9D-B5F1-15634858DE20}" type="pres">
      <dgm:prSet presAssocID="{2BB0F153-7222-4E8E-B7C0-23A68A9816C0}" presName="text2" presStyleLbl="fgAcc2" presStyleIdx="0" presStyleCnt="2" custScaleX="215010" custScaleY="80691" custLinFactNeighborX="-13145" custLinFactNeighborY="-20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E08343-B0EA-449C-AE7C-4F22AA22F7FF}" type="pres">
      <dgm:prSet presAssocID="{2BB0F153-7222-4E8E-B7C0-23A68A9816C0}" presName="hierChild3" presStyleCnt="0"/>
      <dgm:spPr/>
    </dgm:pt>
    <dgm:pt modelId="{F6778093-E28F-4F92-BCF0-A69A9FD19241}" type="pres">
      <dgm:prSet presAssocID="{86102740-D5A3-406C-A79A-BC59E2CC8455}" presName="Name10" presStyleLbl="parChTrans1D2" presStyleIdx="1" presStyleCnt="2"/>
      <dgm:spPr/>
      <dgm:t>
        <a:bodyPr/>
        <a:lstStyle/>
        <a:p>
          <a:endParaRPr lang="ru-RU"/>
        </a:p>
      </dgm:t>
    </dgm:pt>
    <dgm:pt modelId="{2EB8C8D0-B20C-4A60-A586-F013411E3C29}" type="pres">
      <dgm:prSet presAssocID="{442EB583-5452-4025-918F-DAF6220D18FD}" presName="hierRoot2" presStyleCnt="0"/>
      <dgm:spPr/>
    </dgm:pt>
    <dgm:pt modelId="{661AB611-AC47-4951-8778-F9566CCA5E01}" type="pres">
      <dgm:prSet presAssocID="{442EB583-5452-4025-918F-DAF6220D18FD}" presName="composite2" presStyleCnt="0"/>
      <dgm:spPr/>
    </dgm:pt>
    <dgm:pt modelId="{7C8FAB93-D3EF-435A-88CB-3CDAF19159B3}" type="pres">
      <dgm:prSet presAssocID="{442EB583-5452-4025-918F-DAF6220D18FD}" presName="background2" presStyleLbl="node2" presStyleIdx="1" presStyleCnt="2"/>
      <dgm:spPr>
        <a:solidFill>
          <a:schemeClr val="tx2">
            <a:lumMod val="60000"/>
            <a:lumOff val="40000"/>
          </a:schemeClr>
        </a:solidFill>
      </dgm:spPr>
    </dgm:pt>
    <dgm:pt modelId="{CDF13497-455B-4364-AC06-ADDD79A59789}" type="pres">
      <dgm:prSet presAssocID="{442EB583-5452-4025-918F-DAF6220D18FD}" presName="text2" presStyleLbl="fgAcc2" presStyleIdx="1" presStyleCnt="2" custScaleX="215010" custScaleY="765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64D54C-81BD-4DE5-A9E8-49F954A0833B}" type="pres">
      <dgm:prSet presAssocID="{442EB583-5452-4025-918F-DAF6220D18FD}" presName="hierChild3" presStyleCnt="0"/>
      <dgm:spPr/>
    </dgm:pt>
    <dgm:pt modelId="{4C841C84-54BD-47BD-8995-5DF52C6F4FFC}" type="pres">
      <dgm:prSet presAssocID="{45ADAEF7-4F48-40F5-A7F2-AE6016C85470}" presName="Name17" presStyleLbl="parChTrans1D3" presStyleIdx="0" presStyleCnt="1"/>
      <dgm:spPr/>
      <dgm:t>
        <a:bodyPr/>
        <a:lstStyle/>
        <a:p>
          <a:endParaRPr lang="ru-RU"/>
        </a:p>
      </dgm:t>
    </dgm:pt>
    <dgm:pt modelId="{4D47F525-EC1A-47FB-8D07-CACFDA89F58F}" type="pres">
      <dgm:prSet presAssocID="{9879D8F2-0B66-4243-8F14-F4238E2BED96}" presName="hierRoot3" presStyleCnt="0"/>
      <dgm:spPr/>
    </dgm:pt>
    <dgm:pt modelId="{9AAF8692-54D9-44C2-9F38-1E433C01F1A6}" type="pres">
      <dgm:prSet presAssocID="{9879D8F2-0B66-4243-8F14-F4238E2BED96}" presName="composite3" presStyleCnt="0"/>
      <dgm:spPr/>
    </dgm:pt>
    <dgm:pt modelId="{24D210B6-0049-4E7B-9681-6D818ABADE09}" type="pres">
      <dgm:prSet presAssocID="{9879D8F2-0B66-4243-8F14-F4238E2BED96}" presName="background3" presStyleLbl="node3" presStyleIdx="0" presStyleCnt="1"/>
      <dgm:spPr>
        <a:solidFill>
          <a:schemeClr val="tx2">
            <a:lumMod val="60000"/>
            <a:lumOff val="40000"/>
          </a:schemeClr>
        </a:solidFill>
      </dgm:spPr>
    </dgm:pt>
    <dgm:pt modelId="{A1CB6E7A-1B58-4B07-9559-01925EAB4BCC}" type="pres">
      <dgm:prSet presAssocID="{9879D8F2-0B66-4243-8F14-F4238E2BED96}" presName="text3" presStyleLbl="fgAcc3" presStyleIdx="0" presStyleCnt="1" custScaleX="239803" custScaleY="1472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D540F34-E41C-43B5-A01F-2E9F41D9886C}" type="pres">
      <dgm:prSet presAssocID="{9879D8F2-0B66-4243-8F14-F4238E2BED96}" presName="hierChild4" presStyleCnt="0"/>
      <dgm:spPr/>
    </dgm:pt>
  </dgm:ptLst>
  <dgm:cxnLst>
    <dgm:cxn modelId="{1E8309D2-2357-42F2-ADB5-FFF5998E615D}" type="presOf" srcId="{0A76D8C5-0C51-4B50-B7F9-C0ABA8F5FD07}" destId="{F8A101BC-F8C8-4999-A0E3-50417D209C76}" srcOrd="0" destOrd="0" presId="urn:microsoft.com/office/officeart/2005/8/layout/hierarchy1"/>
    <dgm:cxn modelId="{C864C703-B22F-42B7-BD61-A32FB75EE98A}" type="presOf" srcId="{E442FDC7-444E-4DD7-B5BC-E436B5D709A2}" destId="{CA7612C5-D4DC-4BD4-89A8-2948154D3CFF}" srcOrd="0" destOrd="0" presId="urn:microsoft.com/office/officeart/2005/8/layout/hierarchy1"/>
    <dgm:cxn modelId="{4B22C0EA-B88D-4D7C-A3BC-AC8D3BE61503}" type="presOf" srcId="{44836C58-63FC-4570-9429-506C37DA4566}" destId="{97732FEB-CBAF-4C89-8CD9-505E73C73FAD}" srcOrd="0" destOrd="0" presId="urn:microsoft.com/office/officeart/2005/8/layout/hierarchy1"/>
    <dgm:cxn modelId="{715636A9-79F5-4F8D-A79D-695C61F441C2}" type="presOf" srcId="{45ADAEF7-4F48-40F5-A7F2-AE6016C85470}" destId="{4C841C84-54BD-47BD-8995-5DF52C6F4FFC}" srcOrd="0" destOrd="0" presId="urn:microsoft.com/office/officeart/2005/8/layout/hierarchy1"/>
    <dgm:cxn modelId="{250ADDE7-2B6A-40A7-B2FD-2F8E5FEF5E5E}" srcId="{442EB583-5452-4025-918F-DAF6220D18FD}" destId="{9879D8F2-0B66-4243-8F14-F4238E2BED96}" srcOrd="0" destOrd="0" parTransId="{45ADAEF7-4F48-40F5-A7F2-AE6016C85470}" sibTransId="{699B69A6-5C65-4CBA-926B-4320D49ED7F4}"/>
    <dgm:cxn modelId="{81840C69-E2E8-4095-8AA4-238DF5FB2EC2}" srcId="{0A76D8C5-0C51-4B50-B7F9-C0ABA8F5FD07}" destId="{2BB0F153-7222-4E8E-B7C0-23A68A9816C0}" srcOrd="0" destOrd="0" parTransId="{44836C58-63FC-4570-9429-506C37DA4566}" sibTransId="{6391A81F-81CB-42A4-AB39-6FE85731BD9A}"/>
    <dgm:cxn modelId="{6D6BA49A-4D82-4613-B4AD-0392A1423198}" type="presOf" srcId="{86102740-D5A3-406C-A79A-BC59E2CC8455}" destId="{F6778093-E28F-4F92-BCF0-A69A9FD19241}" srcOrd="0" destOrd="0" presId="urn:microsoft.com/office/officeart/2005/8/layout/hierarchy1"/>
    <dgm:cxn modelId="{EA395D95-EAE3-4EF6-8FBF-290373D7B8B3}" srcId="{E442FDC7-444E-4DD7-B5BC-E436B5D709A2}" destId="{0A76D8C5-0C51-4B50-B7F9-C0ABA8F5FD07}" srcOrd="0" destOrd="0" parTransId="{8E3155DC-F21B-4AD4-B7E7-2E17656DFDDF}" sibTransId="{E4A44AED-A5C6-41F9-8B48-02FA3C4B93EF}"/>
    <dgm:cxn modelId="{64264B28-A048-45CC-9326-98EC42BBD249}" type="presOf" srcId="{9879D8F2-0B66-4243-8F14-F4238E2BED96}" destId="{A1CB6E7A-1B58-4B07-9559-01925EAB4BCC}" srcOrd="0" destOrd="0" presId="urn:microsoft.com/office/officeart/2005/8/layout/hierarchy1"/>
    <dgm:cxn modelId="{05F22880-A963-480C-86B7-B4E6673D264E}" type="presOf" srcId="{442EB583-5452-4025-918F-DAF6220D18FD}" destId="{CDF13497-455B-4364-AC06-ADDD79A59789}" srcOrd="0" destOrd="0" presId="urn:microsoft.com/office/officeart/2005/8/layout/hierarchy1"/>
    <dgm:cxn modelId="{DA0264A8-D83B-4C90-898B-EE26E5036664}" srcId="{0A76D8C5-0C51-4B50-B7F9-C0ABA8F5FD07}" destId="{442EB583-5452-4025-918F-DAF6220D18FD}" srcOrd="1" destOrd="0" parTransId="{86102740-D5A3-406C-A79A-BC59E2CC8455}" sibTransId="{8726AAEE-8FCA-4D04-A66E-A28ED5781A2B}"/>
    <dgm:cxn modelId="{73E0403B-58D0-4E57-8C65-C05D44938620}" type="presOf" srcId="{2BB0F153-7222-4E8E-B7C0-23A68A9816C0}" destId="{1569A424-5D0B-4E9D-B5F1-15634858DE20}" srcOrd="0" destOrd="0" presId="urn:microsoft.com/office/officeart/2005/8/layout/hierarchy1"/>
    <dgm:cxn modelId="{A114B446-88B5-4F8F-9248-5F65A6C9440A}" type="presParOf" srcId="{CA7612C5-D4DC-4BD4-89A8-2948154D3CFF}" destId="{EFBB9494-9DB2-4C11-8093-649BB7CF29FE}" srcOrd="0" destOrd="0" presId="urn:microsoft.com/office/officeart/2005/8/layout/hierarchy1"/>
    <dgm:cxn modelId="{C8919FEB-DE85-49C8-A024-0657D016E0F3}" type="presParOf" srcId="{EFBB9494-9DB2-4C11-8093-649BB7CF29FE}" destId="{E7A11F35-7CAA-45F0-B18F-4E09A2A02F7F}" srcOrd="0" destOrd="0" presId="urn:microsoft.com/office/officeart/2005/8/layout/hierarchy1"/>
    <dgm:cxn modelId="{B1476DF0-A735-4521-B643-EF0E9B39A2CC}" type="presParOf" srcId="{E7A11F35-7CAA-45F0-B18F-4E09A2A02F7F}" destId="{4CBEEBE9-7A74-4F2D-BA24-FCEE277E5F70}" srcOrd="0" destOrd="0" presId="urn:microsoft.com/office/officeart/2005/8/layout/hierarchy1"/>
    <dgm:cxn modelId="{8FD63D7A-3C44-4372-A50C-CE279EE32D56}" type="presParOf" srcId="{E7A11F35-7CAA-45F0-B18F-4E09A2A02F7F}" destId="{F8A101BC-F8C8-4999-A0E3-50417D209C76}" srcOrd="1" destOrd="0" presId="urn:microsoft.com/office/officeart/2005/8/layout/hierarchy1"/>
    <dgm:cxn modelId="{2D12254F-FF25-4618-AD43-A8F7E2711209}" type="presParOf" srcId="{EFBB9494-9DB2-4C11-8093-649BB7CF29FE}" destId="{517DC822-57B3-4651-88F0-AB630C2DDD36}" srcOrd="1" destOrd="0" presId="urn:microsoft.com/office/officeart/2005/8/layout/hierarchy1"/>
    <dgm:cxn modelId="{2A0DB764-D77D-47BC-8A58-18AC25FAB1BB}" type="presParOf" srcId="{517DC822-57B3-4651-88F0-AB630C2DDD36}" destId="{97732FEB-CBAF-4C89-8CD9-505E73C73FAD}" srcOrd="0" destOrd="0" presId="urn:microsoft.com/office/officeart/2005/8/layout/hierarchy1"/>
    <dgm:cxn modelId="{479819A1-F092-4956-ABE5-9DCD2DD55C30}" type="presParOf" srcId="{517DC822-57B3-4651-88F0-AB630C2DDD36}" destId="{2AB4C50C-8589-4A14-A40E-EC3766DE499A}" srcOrd="1" destOrd="0" presId="urn:microsoft.com/office/officeart/2005/8/layout/hierarchy1"/>
    <dgm:cxn modelId="{62DF1B48-0BB7-4865-BA09-823F613AF847}" type="presParOf" srcId="{2AB4C50C-8589-4A14-A40E-EC3766DE499A}" destId="{07FF883A-AFDD-4C25-9FCA-B7112EAB8719}" srcOrd="0" destOrd="0" presId="urn:microsoft.com/office/officeart/2005/8/layout/hierarchy1"/>
    <dgm:cxn modelId="{1722054D-3610-44B7-BA26-ABC902D374A7}" type="presParOf" srcId="{07FF883A-AFDD-4C25-9FCA-B7112EAB8719}" destId="{114A7D33-3676-4A66-B454-1C369397E66D}" srcOrd="0" destOrd="0" presId="urn:microsoft.com/office/officeart/2005/8/layout/hierarchy1"/>
    <dgm:cxn modelId="{5B5759B7-67DD-4C91-801D-FF58EA13D791}" type="presParOf" srcId="{07FF883A-AFDD-4C25-9FCA-B7112EAB8719}" destId="{1569A424-5D0B-4E9D-B5F1-15634858DE20}" srcOrd="1" destOrd="0" presId="urn:microsoft.com/office/officeart/2005/8/layout/hierarchy1"/>
    <dgm:cxn modelId="{57C6035D-9B3B-4D9B-9D7B-887B00E2BF22}" type="presParOf" srcId="{2AB4C50C-8589-4A14-A40E-EC3766DE499A}" destId="{B1E08343-B0EA-449C-AE7C-4F22AA22F7FF}" srcOrd="1" destOrd="0" presId="urn:microsoft.com/office/officeart/2005/8/layout/hierarchy1"/>
    <dgm:cxn modelId="{E5471FA5-665B-46E6-BE16-52DC2F183449}" type="presParOf" srcId="{517DC822-57B3-4651-88F0-AB630C2DDD36}" destId="{F6778093-E28F-4F92-BCF0-A69A9FD19241}" srcOrd="2" destOrd="0" presId="urn:microsoft.com/office/officeart/2005/8/layout/hierarchy1"/>
    <dgm:cxn modelId="{BBCACDB3-2EDA-4115-B310-37BBEBC25772}" type="presParOf" srcId="{517DC822-57B3-4651-88F0-AB630C2DDD36}" destId="{2EB8C8D0-B20C-4A60-A586-F013411E3C29}" srcOrd="3" destOrd="0" presId="urn:microsoft.com/office/officeart/2005/8/layout/hierarchy1"/>
    <dgm:cxn modelId="{503D4E56-B1F0-49CA-9BEA-9B5BB7D164C8}" type="presParOf" srcId="{2EB8C8D0-B20C-4A60-A586-F013411E3C29}" destId="{661AB611-AC47-4951-8778-F9566CCA5E01}" srcOrd="0" destOrd="0" presId="urn:microsoft.com/office/officeart/2005/8/layout/hierarchy1"/>
    <dgm:cxn modelId="{50E65BD5-F5C7-43DF-BE07-92DCD42B26BA}" type="presParOf" srcId="{661AB611-AC47-4951-8778-F9566CCA5E01}" destId="{7C8FAB93-D3EF-435A-88CB-3CDAF19159B3}" srcOrd="0" destOrd="0" presId="urn:microsoft.com/office/officeart/2005/8/layout/hierarchy1"/>
    <dgm:cxn modelId="{450ABF5B-3EA9-4239-A10D-12AAB334A5B3}" type="presParOf" srcId="{661AB611-AC47-4951-8778-F9566CCA5E01}" destId="{CDF13497-455B-4364-AC06-ADDD79A59789}" srcOrd="1" destOrd="0" presId="urn:microsoft.com/office/officeart/2005/8/layout/hierarchy1"/>
    <dgm:cxn modelId="{FA54FAEA-93EA-49DA-8190-1D4974459B56}" type="presParOf" srcId="{2EB8C8D0-B20C-4A60-A586-F013411E3C29}" destId="{A364D54C-81BD-4DE5-A9E8-49F954A0833B}" srcOrd="1" destOrd="0" presId="urn:microsoft.com/office/officeart/2005/8/layout/hierarchy1"/>
    <dgm:cxn modelId="{FE42FC62-7D8F-445D-B454-DDAE0F2A05FD}" type="presParOf" srcId="{A364D54C-81BD-4DE5-A9E8-49F954A0833B}" destId="{4C841C84-54BD-47BD-8995-5DF52C6F4FFC}" srcOrd="0" destOrd="0" presId="urn:microsoft.com/office/officeart/2005/8/layout/hierarchy1"/>
    <dgm:cxn modelId="{5BF6AA57-E5FC-41E1-9003-4D6DCD92C0FE}" type="presParOf" srcId="{A364D54C-81BD-4DE5-A9E8-49F954A0833B}" destId="{4D47F525-EC1A-47FB-8D07-CACFDA89F58F}" srcOrd="1" destOrd="0" presId="urn:microsoft.com/office/officeart/2005/8/layout/hierarchy1"/>
    <dgm:cxn modelId="{3CCC6FF3-E5B9-4F5A-AF8B-58E155EBAB41}" type="presParOf" srcId="{4D47F525-EC1A-47FB-8D07-CACFDA89F58F}" destId="{9AAF8692-54D9-44C2-9F38-1E433C01F1A6}" srcOrd="0" destOrd="0" presId="urn:microsoft.com/office/officeart/2005/8/layout/hierarchy1"/>
    <dgm:cxn modelId="{C712A21C-FF41-4A77-A1AD-465DCBF0CB65}" type="presParOf" srcId="{9AAF8692-54D9-44C2-9F38-1E433C01F1A6}" destId="{24D210B6-0049-4E7B-9681-6D818ABADE09}" srcOrd="0" destOrd="0" presId="urn:microsoft.com/office/officeart/2005/8/layout/hierarchy1"/>
    <dgm:cxn modelId="{1074E933-45D6-4DB3-8516-83A8AD91BB8E}" type="presParOf" srcId="{9AAF8692-54D9-44C2-9F38-1E433C01F1A6}" destId="{A1CB6E7A-1B58-4B07-9559-01925EAB4BCC}" srcOrd="1" destOrd="0" presId="urn:microsoft.com/office/officeart/2005/8/layout/hierarchy1"/>
    <dgm:cxn modelId="{45173A42-D04C-4EF0-875C-EC16202F7480}" type="presParOf" srcId="{4D47F525-EC1A-47FB-8D07-CACFDA89F58F}" destId="{0D540F34-E41C-43B5-A01F-2E9F41D9886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BA1E5EDA-A5BD-4611-995D-7677D3252634}" type="doc">
      <dgm:prSet loTypeId="urn:microsoft.com/office/officeart/2005/8/layout/radial4" loCatId="relationship" qsTypeId="urn:microsoft.com/office/officeart/2005/8/quickstyle/3d2" qsCatId="3D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BB7AAF6C-6464-4C13-BA2E-5F9478082FB5}">
      <dgm:prSet phldrT="[Текст]"/>
      <dgm:spPr/>
      <dgm:t>
        <a:bodyPr/>
        <a:lstStyle/>
        <a:p>
          <a:r>
            <a:rPr lang="ru-RU" dirty="0" smtClean="0"/>
            <a:t>Качество</a:t>
          </a:r>
          <a:endParaRPr lang="ru-RU" dirty="0"/>
        </a:p>
      </dgm:t>
    </dgm:pt>
    <dgm:pt modelId="{8C159174-1A7F-4D06-A47C-F99623094457}" type="parTrans" cxnId="{937C401F-46AC-4C65-8A46-421F23FFCCE4}">
      <dgm:prSet/>
      <dgm:spPr/>
      <dgm:t>
        <a:bodyPr/>
        <a:lstStyle/>
        <a:p>
          <a:endParaRPr lang="ru-RU"/>
        </a:p>
      </dgm:t>
    </dgm:pt>
    <dgm:pt modelId="{3C2CB258-FBFA-4B82-B35F-0DF21EB8BB9B}" type="sibTrans" cxnId="{937C401F-46AC-4C65-8A46-421F23FFCCE4}">
      <dgm:prSet/>
      <dgm:spPr/>
      <dgm:t>
        <a:bodyPr/>
        <a:lstStyle/>
        <a:p>
          <a:endParaRPr lang="ru-RU"/>
        </a:p>
      </dgm:t>
    </dgm:pt>
    <dgm:pt modelId="{F0AF7368-48E5-4D25-A3B5-8F66BD896FA1}">
      <dgm:prSet phldrT="[Текст]"/>
      <dgm:spPr/>
      <dgm:t>
        <a:bodyPr/>
        <a:lstStyle/>
        <a:p>
          <a:r>
            <a:rPr lang="ru-RU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Обслуживание на дому</a:t>
          </a:r>
          <a:endParaRPr lang="ru-RU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916F7FA0-7681-4E77-AA98-689E0014F2E6}" type="parTrans" cxnId="{081F027E-318B-46A4-943E-C0C05EEE4CAC}">
      <dgm:prSet/>
      <dgm:spPr/>
      <dgm:t>
        <a:bodyPr/>
        <a:lstStyle/>
        <a:p>
          <a:endParaRPr lang="ru-RU"/>
        </a:p>
      </dgm:t>
    </dgm:pt>
    <dgm:pt modelId="{E4A9EA84-E0AC-49A0-A825-0FA40A8686F2}" type="sibTrans" cxnId="{081F027E-318B-46A4-943E-C0C05EEE4CAC}">
      <dgm:prSet/>
      <dgm:spPr/>
      <dgm:t>
        <a:bodyPr/>
        <a:lstStyle/>
        <a:p>
          <a:endParaRPr lang="ru-RU"/>
        </a:p>
      </dgm:t>
    </dgm:pt>
    <dgm:pt modelId="{48918843-634E-4FB8-9E6F-558D09785FC2}">
      <dgm:prSet phldrT="[Текст]"/>
      <dgm:spPr/>
      <dgm:t>
        <a:bodyPr/>
        <a:lstStyle/>
        <a:p>
          <a:r>
            <a:rPr lang="ru-RU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Нестационарное</a:t>
          </a:r>
          <a:r>
            <a:rPr lang="ru-RU" dirty="0" smtClean="0"/>
            <a:t> </a:t>
          </a:r>
          <a:r>
            <a:rPr lang="ru-RU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обслуживание</a:t>
          </a:r>
          <a:endParaRPr lang="ru-RU" dirty="0"/>
        </a:p>
      </dgm:t>
    </dgm:pt>
    <dgm:pt modelId="{24C6DD53-7C94-4A7E-A73E-81EBC0883789}" type="parTrans" cxnId="{31BFFA22-C674-4A31-9C06-1CD393515827}">
      <dgm:prSet/>
      <dgm:spPr/>
      <dgm:t>
        <a:bodyPr/>
        <a:lstStyle/>
        <a:p>
          <a:endParaRPr lang="ru-RU"/>
        </a:p>
      </dgm:t>
    </dgm:pt>
    <dgm:pt modelId="{AB6513C3-742E-4D6A-8DCA-531BAE264FE3}" type="sibTrans" cxnId="{31BFFA22-C674-4A31-9C06-1CD393515827}">
      <dgm:prSet/>
      <dgm:spPr/>
      <dgm:t>
        <a:bodyPr/>
        <a:lstStyle/>
        <a:p>
          <a:endParaRPr lang="ru-RU"/>
        </a:p>
      </dgm:t>
    </dgm:pt>
    <dgm:pt modelId="{3E041022-D727-4E14-90EE-CA60DD1F04AC}">
      <dgm:prSet phldrT="[Текст]"/>
      <dgm:spPr/>
      <dgm:t>
        <a:bodyPr/>
        <a:lstStyle/>
        <a:p>
          <a:r>
            <a:rPr lang="ru-RU" b="1" dirty="0" smtClean="0"/>
            <a:t>Стационарное обслуживание</a:t>
          </a:r>
          <a:endParaRPr lang="ru-RU" b="1" dirty="0"/>
        </a:p>
      </dgm:t>
    </dgm:pt>
    <dgm:pt modelId="{7C2CF9E3-FB52-446B-B344-3DF38A78205A}" type="parTrans" cxnId="{84A6D481-AC0D-419D-8529-561EDE0075C3}">
      <dgm:prSet/>
      <dgm:spPr/>
      <dgm:t>
        <a:bodyPr/>
        <a:lstStyle/>
        <a:p>
          <a:endParaRPr lang="ru-RU"/>
        </a:p>
      </dgm:t>
    </dgm:pt>
    <dgm:pt modelId="{EEC547D7-F287-4107-8504-2C46D7CAAB43}" type="sibTrans" cxnId="{84A6D481-AC0D-419D-8529-561EDE0075C3}">
      <dgm:prSet/>
      <dgm:spPr/>
      <dgm:t>
        <a:bodyPr/>
        <a:lstStyle/>
        <a:p>
          <a:endParaRPr lang="ru-RU"/>
        </a:p>
      </dgm:t>
    </dgm:pt>
    <dgm:pt modelId="{9C9A37ED-4D3B-416D-83B7-7B4F99A72870}">
      <dgm:prSet phldrT="[Текст]"/>
      <dgm:spPr/>
      <dgm:t>
        <a:bodyPr/>
        <a:lstStyle/>
        <a:p>
          <a:r>
            <a:rPr lang="ru-RU" b="1" dirty="0" smtClean="0"/>
            <a:t>Полустационарное обслуживание</a:t>
          </a:r>
          <a:endParaRPr lang="ru-RU" b="1" dirty="0"/>
        </a:p>
      </dgm:t>
    </dgm:pt>
    <dgm:pt modelId="{4D809361-37F3-419C-AC32-4357EC552F28}" type="parTrans" cxnId="{33A7FF84-F7A8-4B4F-9C17-9C6229B0A51B}">
      <dgm:prSet/>
      <dgm:spPr/>
      <dgm:t>
        <a:bodyPr/>
        <a:lstStyle/>
        <a:p>
          <a:endParaRPr lang="ru-RU"/>
        </a:p>
      </dgm:t>
    </dgm:pt>
    <dgm:pt modelId="{DF9B71D1-2435-4605-94B8-DF3289074787}" type="sibTrans" cxnId="{33A7FF84-F7A8-4B4F-9C17-9C6229B0A51B}">
      <dgm:prSet/>
      <dgm:spPr/>
      <dgm:t>
        <a:bodyPr/>
        <a:lstStyle/>
        <a:p>
          <a:endParaRPr lang="ru-RU"/>
        </a:p>
      </dgm:t>
    </dgm:pt>
    <dgm:pt modelId="{4DA383DB-08A8-4304-85E8-3DB79D7C67FF}" type="pres">
      <dgm:prSet presAssocID="{BA1E5EDA-A5BD-4611-995D-7677D325263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7DD11C-F7DB-4DCB-A6AE-02ECE0C778B2}" type="pres">
      <dgm:prSet presAssocID="{BB7AAF6C-6464-4C13-BA2E-5F9478082FB5}" presName="centerShape" presStyleLbl="node0" presStyleIdx="0" presStyleCnt="1" custLinFactNeighborX="-41153" custLinFactNeighborY="-44326"/>
      <dgm:spPr/>
      <dgm:t>
        <a:bodyPr/>
        <a:lstStyle/>
        <a:p>
          <a:endParaRPr lang="ru-RU"/>
        </a:p>
      </dgm:t>
    </dgm:pt>
    <dgm:pt modelId="{C118ECAC-2E6D-429C-856D-7B16ACCFB851}" type="pres">
      <dgm:prSet presAssocID="{916F7FA0-7681-4E77-AA98-689E0014F2E6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D2AF4187-ADA9-4964-B374-93864C171D1D}" type="pres">
      <dgm:prSet presAssocID="{F0AF7368-48E5-4D25-A3B5-8F66BD896FA1}" presName="node" presStyleLbl="node1" presStyleIdx="0" presStyleCnt="4" custScaleX="125714" custScaleY="74449" custRadScaleRad="79464" custRadScaleInc="-645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C6C758-4F74-4798-9D17-02AE20BE173F}" type="pres">
      <dgm:prSet presAssocID="{24C6DD53-7C94-4A7E-A73E-81EBC0883789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22B3EC07-43F2-4789-B7C7-CAE2AE763372}" type="pres">
      <dgm:prSet presAssocID="{48918843-634E-4FB8-9E6F-558D09785FC2}" presName="node" presStyleLbl="node1" presStyleIdx="1" presStyleCnt="4" custScaleX="125714" custScaleY="74449" custRadScaleRad="27732" custRadScaleInc="301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F1F727-E604-49B5-9780-B44AC8C2EF67}" type="pres">
      <dgm:prSet presAssocID="{7C2CF9E3-FB52-446B-B344-3DF38A78205A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E6703C0C-8011-4DB7-A99E-1014F3AAE504}" type="pres">
      <dgm:prSet presAssocID="{3E041022-D727-4E14-90EE-CA60DD1F04AC}" presName="node" presStyleLbl="node1" presStyleIdx="2" presStyleCnt="4" custScaleX="125714" custScaleY="74449" custRadScaleRad="104513" custRadScaleInc="-83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A3103F-D9A0-40DB-A3D1-268D62E6F5D4}" type="pres">
      <dgm:prSet presAssocID="{4D809361-37F3-419C-AC32-4357EC552F28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76A26054-F099-4364-986F-27940E793F2C}" type="pres">
      <dgm:prSet presAssocID="{9C9A37ED-4D3B-416D-83B7-7B4F99A72870}" presName="node" presStyleLbl="node1" presStyleIdx="3" presStyleCnt="4" custScaleX="125714" custScaleY="74449" custRadScaleRad="79893" custRadScaleInc="-38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9ED571-18A0-488A-B9E7-A5424C5E14CF}" type="presOf" srcId="{24C6DD53-7C94-4A7E-A73E-81EBC0883789}" destId="{C8C6C758-4F74-4798-9D17-02AE20BE173F}" srcOrd="0" destOrd="0" presId="urn:microsoft.com/office/officeart/2005/8/layout/radial4"/>
    <dgm:cxn modelId="{84A6D481-AC0D-419D-8529-561EDE0075C3}" srcId="{BB7AAF6C-6464-4C13-BA2E-5F9478082FB5}" destId="{3E041022-D727-4E14-90EE-CA60DD1F04AC}" srcOrd="2" destOrd="0" parTransId="{7C2CF9E3-FB52-446B-B344-3DF38A78205A}" sibTransId="{EEC547D7-F287-4107-8504-2C46D7CAAB43}"/>
    <dgm:cxn modelId="{9C365125-FDE1-4C36-B2A9-BEBC9063110A}" type="presOf" srcId="{BB7AAF6C-6464-4C13-BA2E-5F9478082FB5}" destId="{337DD11C-F7DB-4DCB-A6AE-02ECE0C778B2}" srcOrd="0" destOrd="0" presId="urn:microsoft.com/office/officeart/2005/8/layout/radial4"/>
    <dgm:cxn modelId="{FC73BE32-AF94-443A-9E1F-704019F22D5C}" type="presOf" srcId="{916F7FA0-7681-4E77-AA98-689E0014F2E6}" destId="{C118ECAC-2E6D-429C-856D-7B16ACCFB851}" srcOrd="0" destOrd="0" presId="urn:microsoft.com/office/officeart/2005/8/layout/radial4"/>
    <dgm:cxn modelId="{081F027E-318B-46A4-943E-C0C05EEE4CAC}" srcId="{BB7AAF6C-6464-4C13-BA2E-5F9478082FB5}" destId="{F0AF7368-48E5-4D25-A3B5-8F66BD896FA1}" srcOrd="0" destOrd="0" parTransId="{916F7FA0-7681-4E77-AA98-689E0014F2E6}" sibTransId="{E4A9EA84-E0AC-49A0-A825-0FA40A8686F2}"/>
    <dgm:cxn modelId="{AEA1B126-C683-4541-A8E2-77ADD8BB18AD}" type="presOf" srcId="{48918843-634E-4FB8-9E6F-558D09785FC2}" destId="{22B3EC07-43F2-4789-B7C7-CAE2AE763372}" srcOrd="0" destOrd="0" presId="urn:microsoft.com/office/officeart/2005/8/layout/radial4"/>
    <dgm:cxn modelId="{33A7FF84-F7A8-4B4F-9C17-9C6229B0A51B}" srcId="{BB7AAF6C-6464-4C13-BA2E-5F9478082FB5}" destId="{9C9A37ED-4D3B-416D-83B7-7B4F99A72870}" srcOrd="3" destOrd="0" parTransId="{4D809361-37F3-419C-AC32-4357EC552F28}" sibTransId="{DF9B71D1-2435-4605-94B8-DF3289074787}"/>
    <dgm:cxn modelId="{7892CA6A-F9A6-469F-AB54-E23632B0586E}" type="presOf" srcId="{BA1E5EDA-A5BD-4611-995D-7677D3252634}" destId="{4DA383DB-08A8-4304-85E8-3DB79D7C67FF}" srcOrd="0" destOrd="0" presId="urn:microsoft.com/office/officeart/2005/8/layout/radial4"/>
    <dgm:cxn modelId="{571AB5C5-1A0C-44A8-8AC4-57897BCB3687}" type="presOf" srcId="{F0AF7368-48E5-4D25-A3B5-8F66BD896FA1}" destId="{D2AF4187-ADA9-4964-B374-93864C171D1D}" srcOrd="0" destOrd="0" presId="urn:microsoft.com/office/officeart/2005/8/layout/radial4"/>
    <dgm:cxn modelId="{3DC64CD7-C0E4-4569-8192-1A68AB9A317F}" type="presOf" srcId="{4D809361-37F3-419C-AC32-4357EC552F28}" destId="{1DA3103F-D9A0-40DB-A3D1-268D62E6F5D4}" srcOrd="0" destOrd="0" presId="urn:microsoft.com/office/officeart/2005/8/layout/radial4"/>
    <dgm:cxn modelId="{008B926A-3E80-460D-9211-ECFD74CC1801}" type="presOf" srcId="{9C9A37ED-4D3B-416D-83B7-7B4F99A72870}" destId="{76A26054-F099-4364-986F-27940E793F2C}" srcOrd="0" destOrd="0" presId="urn:microsoft.com/office/officeart/2005/8/layout/radial4"/>
    <dgm:cxn modelId="{65AB8095-E0EB-444C-B397-B16080433214}" type="presOf" srcId="{3E041022-D727-4E14-90EE-CA60DD1F04AC}" destId="{E6703C0C-8011-4DB7-A99E-1014F3AAE504}" srcOrd="0" destOrd="0" presId="urn:microsoft.com/office/officeart/2005/8/layout/radial4"/>
    <dgm:cxn modelId="{31BFFA22-C674-4A31-9C06-1CD393515827}" srcId="{BB7AAF6C-6464-4C13-BA2E-5F9478082FB5}" destId="{48918843-634E-4FB8-9E6F-558D09785FC2}" srcOrd="1" destOrd="0" parTransId="{24C6DD53-7C94-4A7E-A73E-81EBC0883789}" sibTransId="{AB6513C3-742E-4D6A-8DCA-531BAE264FE3}"/>
    <dgm:cxn modelId="{937C401F-46AC-4C65-8A46-421F23FFCCE4}" srcId="{BA1E5EDA-A5BD-4611-995D-7677D3252634}" destId="{BB7AAF6C-6464-4C13-BA2E-5F9478082FB5}" srcOrd="0" destOrd="0" parTransId="{8C159174-1A7F-4D06-A47C-F99623094457}" sibTransId="{3C2CB258-FBFA-4B82-B35F-0DF21EB8BB9B}"/>
    <dgm:cxn modelId="{2D26CBE2-9A0E-4612-AB5F-081F677ABA03}" type="presOf" srcId="{7C2CF9E3-FB52-446B-B344-3DF38A78205A}" destId="{E3F1F727-E604-49B5-9780-B44AC8C2EF67}" srcOrd="0" destOrd="0" presId="urn:microsoft.com/office/officeart/2005/8/layout/radial4"/>
    <dgm:cxn modelId="{3A0FBDCB-CAC3-43A2-932B-A1FD0A78BE77}" type="presParOf" srcId="{4DA383DB-08A8-4304-85E8-3DB79D7C67FF}" destId="{337DD11C-F7DB-4DCB-A6AE-02ECE0C778B2}" srcOrd="0" destOrd="0" presId="urn:microsoft.com/office/officeart/2005/8/layout/radial4"/>
    <dgm:cxn modelId="{7E1BB163-F776-456F-A10E-16FAA819C7F7}" type="presParOf" srcId="{4DA383DB-08A8-4304-85E8-3DB79D7C67FF}" destId="{C118ECAC-2E6D-429C-856D-7B16ACCFB851}" srcOrd="1" destOrd="0" presId="urn:microsoft.com/office/officeart/2005/8/layout/radial4"/>
    <dgm:cxn modelId="{C9A199B4-7920-4986-85CF-D3FEEBC786E0}" type="presParOf" srcId="{4DA383DB-08A8-4304-85E8-3DB79D7C67FF}" destId="{D2AF4187-ADA9-4964-B374-93864C171D1D}" srcOrd="2" destOrd="0" presId="urn:microsoft.com/office/officeart/2005/8/layout/radial4"/>
    <dgm:cxn modelId="{8DB63B4B-D681-440F-8FEF-D3F1ECBB5E77}" type="presParOf" srcId="{4DA383DB-08A8-4304-85E8-3DB79D7C67FF}" destId="{C8C6C758-4F74-4798-9D17-02AE20BE173F}" srcOrd="3" destOrd="0" presId="urn:microsoft.com/office/officeart/2005/8/layout/radial4"/>
    <dgm:cxn modelId="{14E1FB94-F2B0-4882-8EAC-95F6CC8B19DD}" type="presParOf" srcId="{4DA383DB-08A8-4304-85E8-3DB79D7C67FF}" destId="{22B3EC07-43F2-4789-B7C7-CAE2AE763372}" srcOrd="4" destOrd="0" presId="urn:microsoft.com/office/officeart/2005/8/layout/radial4"/>
    <dgm:cxn modelId="{68EF9D80-EDA6-4467-B4D9-E82A6A3A7E3F}" type="presParOf" srcId="{4DA383DB-08A8-4304-85E8-3DB79D7C67FF}" destId="{E3F1F727-E604-49B5-9780-B44AC8C2EF67}" srcOrd="5" destOrd="0" presId="urn:microsoft.com/office/officeart/2005/8/layout/radial4"/>
    <dgm:cxn modelId="{4DDA38B8-A241-4C5D-849E-4607DF9FE161}" type="presParOf" srcId="{4DA383DB-08A8-4304-85E8-3DB79D7C67FF}" destId="{E6703C0C-8011-4DB7-A99E-1014F3AAE504}" srcOrd="6" destOrd="0" presId="urn:microsoft.com/office/officeart/2005/8/layout/radial4"/>
    <dgm:cxn modelId="{AEAB36C6-4851-49CD-BBE2-93E50AE664CA}" type="presParOf" srcId="{4DA383DB-08A8-4304-85E8-3DB79D7C67FF}" destId="{1DA3103F-D9A0-40DB-A3D1-268D62E6F5D4}" srcOrd="7" destOrd="0" presId="urn:microsoft.com/office/officeart/2005/8/layout/radial4"/>
    <dgm:cxn modelId="{97ECEBFF-BDBA-4146-82E6-72EEBDA515A0}" type="presParOf" srcId="{4DA383DB-08A8-4304-85E8-3DB79D7C67FF}" destId="{76A26054-F099-4364-986F-27940E793F2C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71FBC42E-67E8-4C55-BAE0-8E16A61E127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E27DC4-EF93-402C-B82A-15AB12442940}">
      <dgm:prSet phldrT="[Текст]" phldr="1"/>
      <dgm:spPr/>
      <dgm:t>
        <a:bodyPr/>
        <a:lstStyle/>
        <a:p>
          <a:endParaRPr lang="ru-RU"/>
        </a:p>
      </dgm:t>
    </dgm:pt>
    <dgm:pt modelId="{6497A700-FC0B-4C04-AD50-7AC26B75080F}" type="parTrans" cxnId="{78C5E5B4-2987-4854-9786-F98BC92ECF6D}">
      <dgm:prSet/>
      <dgm:spPr/>
      <dgm:t>
        <a:bodyPr/>
        <a:lstStyle/>
        <a:p>
          <a:endParaRPr lang="ru-RU"/>
        </a:p>
      </dgm:t>
    </dgm:pt>
    <dgm:pt modelId="{AEDEBAD3-B3FC-4321-B7F1-CD0B12F6F6EC}" type="sibTrans" cxnId="{78C5E5B4-2987-4854-9786-F98BC92ECF6D}">
      <dgm:prSet/>
      <dgm:spPr/>
      <dgm:t>
        <a:bodyPr/>
        <a:lstStyle/>
        <a:p>
          <a:endParaRPr lang="ru-RU"/>
        </a:p>
      </dgm:t>
    </dgm:pt>
    <dgm:pt modelId="{C4EC3BA7-A149-433B-A94A-C263CD53AC79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текущий мониторинг качества социального обслуживания (1 раз в 6 месяцев)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CA7552B-EC2F-49E2-8AAB-9EC3654B46AF}" type="parTrans" cxnId="{08526524-8571-4188-9AC4-CA4CA68C7B75}">
      <dgm:prSet/>
      <dgm:spPr/>
      <dgm:t>
        <a:bodyPr/>
        <a:lstStyle/>
        <a:p>
          <a:endParaRPr lang="ru-RU"/>
        </a:p>
      </dgm:t>
    </dgm:pt>
    <dgm:pt modelId="{D67DB6F9-363F-46A2-A2FF-4AB11A1D4537}" type="sibTrans" cxnId="{08526524-8571-4188-9AC4-CA4CA68C7B75}">
      <dgm:prSet/>
      <dgm:spPr/>
      <dgm:t>
        <a:bodyPr/>
        <a:lstStyle/>
        <a:p>
          <a:endParaRPr lang="ru-RU"/>
        </a:p>
      </dgm:t>
    </dgm:pt>
    <dgm:pt modelId="{B0729392-302B-4F7E-AA98-00835CA8C8EF}">
      <dgm:prSet phldrT="[Текст]" phldr="1"/>
      <dgm:spPr/>
      <dgm:t>
        <a:bodyPr/>
        <a:lstStyle/>
        <a:p>
          <a:endParaRPr lang="ru-RU"/>
        </a:p>
      </dgm:t>
    </dgm:pt>
    <dgm:pt modelId="{C41F7618-2767-413F-9821-5B939F3652AC}" type="parTrans" cxnId="{E4B9ADC9-E792-472B-BDEA-0D1EB44B36B1}">
      <dgm:prSet/>
      <dgm:spPr/>
      <dgm:t>
        <a:bodyPr/>
        <a:lstStyle/>
        <a:p>
          <a:endParaRPr lang="ru-RU"/>
        </a:p>
      </dgm:t>
    </dgm:pt>
    <dgm:pt modelId="{D34F8298-9BB4-448B-850E-E84DE29AF251}" type="sibTrans" cxnId="{E4B9ADC9-E792-472B-BDEA-0D1EB44B36B1}">
      <dgm:prSet/>
      <dgm:spPr/>
      <dgm:t>
        <a:bodyPr/>
        <a:lstStyle/>
        <a:p>
          <a:endParaRPr lang="ru-RU"/>
        </a:p>
      </dgm:t>
    </dgm:pt>
    <dgm:pt modelId="{DEE0864E-0E90-415F-8FF6-038B11723CD2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сравнительный мониторинг качества социального обслуживания (в том числе в сравнении с предыдущими периодами)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711F6BE-779C-4078-882A-3B88465F3CFC}" type="parTrans" cxnId="{741FEAE5-A701-44B9-A439-581D98AC66F4}">
      <dgm:prSet/>
      <dgm:spPr/>
      <dgm:t>
        <a:bodyPr/>
        <a:lstStyle/>
        <a:p>
          <a:endParaRPr lang="ru-RU"/>
        </a:p>
      </dgm:t>
    </dgm:pt>
    <dgm:pt modelId="{E52081B9-91EE-42AD-9A06-5EE7F06B78D1}" type="sibTrans" cxnId="{741FEAE5-A701-44B9-A439-581D98AC66F4}">
      <dgm:prSet/>
      <dgm:spPr/>
      <dgm:t>
        <a:bodyPr/>
        <a:lstStyle/>
        <a:p>
          <a:endParaRPr lang="ru-RU"/>
        </a:p>
      </dgm:t>
    </dgm:pt>
    <dgm:pt modelId="{A7CE4EA0-1919-423C-98A6-067308AD0A0D}">
      <dgm:prSet phldrT="[Текст]" phldr="1"/>
      <dgm:spPr/>
      <dgm:t>
        <a:bodyPr/>
        <a:lstStyle/>
        <a:p>
          <a:endParaRPr lang="ru-RU" dirty="0"/>
        </a:p>
      </dgm:t>
    </dgm:pt>
    <dgm:pt modelId="{58CD5BEB-9196-49A1-B15B-62305D2EE42B}" type="parTrans" cxnId="{8AA8D636-A6CC-4299-BF75-45818A8730DA}">
      <dgm:prSet/>
      <dgm:spPr/>
      <dgm:t>
        <a:bodyPr/>
        <a:lstStyle/>
        <a:p>
          <a:endParaRPr lang="ru-RU"/>
        </a:p>
      </dgm:t>
    </dgm:pt>
    <dgm:pt modelId="{9C9208DD-FBE3-4490-8528-9CACB306953A}" type="sibTrans" cxnId="{8AA8D636-A6CC-4299-BF75-45818A8730DA}">
      <dgm:prSet/>
      <dgm:spPr/>
      <dgm:t>
        <a:bodyPr/>
        <a:lstStyle/>
        <a:p>
          <a:endParaRPr lang="ru-RU"/>
        </a:p>
      </dgm:t>
    </dgm:pt>
    <dgm:pt modelId="{ED77B0DE-A37C-4F8D-99B7-1EBD3C1F5E55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участие в планировании работы по повышению квалификации и профессионализма персонала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55A59FF-908B-415B-B88D-20721D8B1B34}" type="parTrans" cxnId="{64E4A0BB-9AC5-4AA3-A77F-4A3A5ECAB97D}">
      <dgm:prSet/>
      <dgm:spPr/>
      <dgm:t>
        <a:bodyPr/>
        <a:lstStyle/>
        <a:p>
          <a:endParaRPr lang="ru-RU"/>
        </a:p>
      </dgm:t>
    </dgm:pt>
    <dgm:pt modelId="{0B08DFF8-79AE-459B-AEA1-68B75A6D8A71}" type="sibTrans" cxnId="{64E4A0BB-9AC5-4AA3-A77F-4A3A5ECAB97D}">
      <dgm:prSet/>
      <dgm:spPr/>
      <dgm:t>
        <a:bodyPr/>
        <a:lstStyle/>
        <a:p>
          <a:endParaRPr lang="ru-RU"/>
        </a:p>
      </dgm:t>
    </dgm:pt>
    <dgm:pt modelId="{373E86AC-1FF3-4CC4-9E66-4C6C1CC6F250}">
      <dgm:prSet phldrT="[Текст]" phldr="1"/>
      <dgm:spPr/>
      <dgm:t>
        <a:bodyPr/>
        <a:lstStyle/>
        <a:p>
          <a:endParaRPr lang="ru-RU" dirty="0"/>
        </a:p>
      </dgm:t>
    </dgm:pt>
    <dgm:pt modelId="{1715E456-10F6-4DDF-8139-6D78332A8DDE}" type="parTrans" cxnId="{5128B906-FB47-49FD-8C0C-522B28D10C10}">
      <dgm:prSet/>
      <dgm:spPr/>
      <dgm:t>
        <a:bodyPr/>
        <a:lstStyle/>
        <a:p>
          <a:endParaRPr lang="ru-RU"/>
        </a:p>
      </dgm:t>
    </dgm:pt>
    <dgm:pt modelId="{F4A08F8F-F642-431F-8BC7-CB8F11E8555C}" type="sibTrans" cxnId="{5128B906-FB47-49FD-8C0C-522B28D10C10}">
      <dgm:prSet/>
      <dgm:spPr/>
      <dgm:t>
        <a:bodyPr/>
        <a:lstStyle/>
        <a:p>
          <a:endParaRPr lang="ru-RU"/>
        </a:p>
      </dgm:t>
    </dgm:pt>
    <dgm:pt modelId="{A9E769B8-A34E-4845-9184-DC75314E9731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участие в оперативных проверках контроля качества и предоставление выводов комиссии директору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B7109A3-997F-4F27-B764-2F4FE067326F}" type="parTrans" cxnId="{FCD01086-034A-4C09-8A23-F93558C44730}">
      <dgm:prSet/>
      <dgm:spPr/>
      <dgm:t>
        <a:bodyPr/>
        <a:lstStyle/>
        <a:p>
          <a:endParaRPr lang="ru-RU"/>
        </a:p>
      </dgm:t>
    </dgm:pt>
    <dgm:pt modelId="{6E90E53A-EF76-41DB-AD99-18275D914ADF}" type="sibTrans" cxnId="{FCD01086-034A-4C09-8A23-F93558C44730}">
      <dgm:prSet/>
      <dgm:spPr/>
      <dgm:t>
        <a:bodyPr/>
        <a:lstStyle/>
        <a:p>
          <a:endParaRPr lang="ru-RU"/>
        </a:p>
      </dgm:t>
    </dgm:pt>
    <dgm:pt modelId="{3F28A0D2-5C4E-4272-BB8A-65F48D30A94E}">
      <dgm:prSet phldrT="[Текст]" phldr="1"/>
      <dgm:spPr/>
      <dgm:t>
        <a:bodyPr/>
        <a:lstStyle/>
        <a:p>
          <a:endParaRPr lang="ru-RU" dirty="0"/>
        </a:p>
      </dgm:t>
    </dgm:pt>
    <dgm:pt modelId="{C3547D79-9105-416D-9847-0221054152B8}" type="parTrans" cxnId="{419EAFEF-AF58-4CA3-8D67-2C8CF03B2066}">
      <dgm:prSet/>
      <dgm:spPr/>
      <dgm:t>
        <a:bodyPr/>
        <a:lstStyle/>
        <a:p>
          <a:endParaRPr lang="ru-RU"/>
        </a:p>
      </dgm:t>
    </dgm:pt>
    <dgm:pt modelId="{266CD7CE-64C6-40BC-B902-DB4040941EC7}" type="sibTrans" cxnId="{419EAFEF-AF58-4CA3-8D67-2C8CF03B2066}">
      <dgm:prSet/>
      <dgm:spPr/>
      <dgm:t>
        <a:bodyPr/>
        <a:lstStyle/>
        <a:p>
          <a:endParaRPr lang="ru-RU"/>
        </a:p>
      </dgm:t>
    </dgm:pt>
    <dgm:pt modelId="{5241D6F8-3F27-4EA8-B51C-D75430A527A2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предоставление результатов мониторинга качества социального обслуживания директору учреждения не реже 2 раз в год, а также по запросу директора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A1E614A-A2EC-42D6-A5F5-BCD1DA5A083C}" type="parTrans" cxnId="{7AD2F4B9-7FF9-4FC0-9B6A-CB4261439E54}">
      <dgm:prSet/>
      <dgm:spPr/>
      <dgm:t>
        <a:bodyPr/>
        <a:lstStyle/>
        <a:p>
          <a:endParaRPr lang="ru-RU"/>
        </a:p>
      </dgm:t>
    </dgm:pt>
    <dgm:pt modelId="{01E0C88B-2205-423F-9FB8-74B107149B46}" type="sibTrans" cxnId="{7AD2F4B9-7FF9-4FC0-9B6A-CB4261439E54}">
      <dgm:prSet/>
      <dgm:spPr/>
      <dgm:t>
        <a:bodyPr/>
        <a:lstStyle/>
        <a:p>
          <a:endParaRPr lang="ru-RU"/>
        </a:p>
      </dgm:t>
    </dgm:pt>
    <dgm:pt modelId="{A24F6844-8A05-4F17-A178-A1B938259A16}" type="pres">
      <dgm:prSet presAssocID="{71FBC42E-67E8-4C55-BAE0-8E16A61E127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4F0C5C-1ABA-4476-8B59-C53B3C0DA7FE}" type="pres">
      <dgm:prSet presAssocID="{EEE27DC4-EF93-402C-B82A-15AB12442940}" presName="composite" presStyleCnt="0"/>
      <dgm:spPr/>
    </dgm:pt>
    <dgm:pt modelId="{52A4AEC2-5714-4EEA-BEB4-26CD16A5E846}" type="pres">
      <dgm:prSet presAssocID="{EEE27DC4-EF93-402C-B82A-15AB12442940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5669E5-7833-41D4-BBA1-B6BB656FCEFA}" type="pres">
      <dgm:prSet presAssocID="{EEE27DC4-EF93-402C-B82A-15AB12442940}" presName="descendantText" presStyleLbl="alignAcc1" presStyleIdx="0" presStyleCnt="5" custLinFactNeighborX="0" custLinFactNeighborY="-5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2E6BE6-97A8-493F-A76C-60E4F9E06193}" type="pres">
      <dgm:prSet presAssocID="{AEDEBAD3-B3FC-4321-B7F1-CD0B12F6F6EC}" presName="sp" presStyleCnt="0"/>
      <dgm:spPr/>
    </dgm:pt>
    <dgm:pt modelId="{6E6A9991-9E0D-4BFA-8239-8DB09BC326E9}" type="pres">
      <dgm:prSet presAssocID="{B0729392-302B-4F7E-AA98-00835CA8C8EF}" presName="composite" presStyleCnt="0"/>
      <dgm:spPr/>
    </dgm:pt>
    <dgm:pt modelId="{B70C6C38-2C0F-453D-A056-F6CED9670C06}" type="pres">
      <dgm:prSet presAssocID="{B0729392-302B-4F7E-AA98-00835CA8C8EF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E1FC66-C5DB-4EB2-A531-078CBADDE469}" type="pres">
      <dgm:prSet presAssocID="{B0729392-302B-4F7E-AA98-00835CA8C8EF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D3FDD6-D38B-4C56-B0D6-92E89F4C5263}" type="pres">
      <dgm:prSet presAssocID="{D34F8298-9BB4-448B-850E-E84DE29AF251}" presName="sp" presStyleCnt="0"/>
      <dgm:spPr/>
    </dgm:pt>
    <dgm:pt modelId="{A0708663-61FF-4528-A548-10DD3DA82B49}" type="pres">
      <dgm:prSet presAssocID="{A7CE4EA0-1919-423C-98A6-067308AD0A0D}" presName="composite" presStyleCnt="0"/>
      <dgm:spPr/>
    </dgm:pt>
    <dgm:pt modelId="{08023927-2C7A-463F-ABB5-4902B4D24CBD}" type="pres">
      <dgm:prSet presAssocID="{A7CE4EA0-1919-423C-98A6-067308AD0A0D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76FC7B-F1AF-4793-8BA1-4BE72660DB44}" type="pres">
      <dgm:prSet presAssocID="{A7CE4EA0-1919-423C-98A6-067308AD0A0D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CF0554-160E-4E87-94F0-796A8D9CB907}" type="pres">
      <dgm:prSet presAssocID="{9C9208DD-FBE3-4490-8528-9CACB306953A}" presName="sp" presStyleCnt="0"/>
      <dgm:spPr/>
    </dgm:pt>
    <dgm:pt modelId="{C85D5466-3B50-4E3D-A800-312C2042E311}" type="pres">
      <dgm:prSet presAssocID="{373E86AC-1FF3-4CC4-9E66-4C6C1CC6F250}" presName="composite" presStyleCnt="0"/>
      <dgm:spPr/>
    </dgm:pt>
    <dgm:pt modelId="{29F4CD93-5DE1-4E01-992A-A1A8D0E28500}" type="pres">
      <dgm:prSet presAssocID="{373E86AC-1FF3-4CC4-9E66-4C6C1CC6F250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BF7491-B9D6-4682-887A-21E84E66619A}" type="pres">
      <dgm:prSet presAssocID="{373E86AC-1FF3-4CC4-9E66-4C6C1CC6F250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D631DF-929D-41AC-8B33-1C77512381EE}" type="pres">
      <dgm:prSet presAssocID="{F4A08F8F-F642-431F-8BC7-CB8F11E8555C}" presName="sp" presStyleCnt="0"/>
      <dgm:spPr/>
    </dgm:pt>
    <dgm:pt modelId="{8195C8F2-5A6E-4B63-81CD-87F85373CD76}" type="pres">
      <dgm:prSet presAssocID="{3F28A0D2-5C4E-4272-BB8A-65F48D30A94E}" presName="composite" presStyleCnt="0"/>
      <dgm:spPr/>
    </dgm:pt>
    <dgm:pt modelId="{20EA9A73-6F8F-448F-A14F-460C042E5C6F}" type="pres">
      <dgm:prSet presAssocID="{3F28A0D2-5C4E-4272-BB8A-65F48D30A94E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B9F3F9-D81D-43D7-B7B9-0E2A863DEC6B}" type="pres">
      <dgm:prSet presAssocID="{3F28A0D2-5C4E-4272-BB8A-65F48D30A94E}" presName="descendantText" presStyleLbl="alignAcc1" presStyleIdx="4" presStyleCnt="5" custScaleY="119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C558DB-64B4-46F9-9092-789BEC48D5D8}" type="presOf" srcId="{373E86AC-1FF3-4CC4-9E66-4C6C1CC6F250}" destId="{29F4CD93-5DE1-4E01-992A-A1A8D0E28500}" srcOrd="0" destOrd="0" presId="urn:microsoft.com/office/officeart/2005/8/layout/chevron2"/>
    <dgm:cxn modelId="{94F294A0-0148-46E7-9EA3-104957561A3E}" type="presOf" srcId="{C4EC3BA7-A149-433B-A94A-C263CD53AC79}" destId="{B85669E5-7833-41D4-BBA1-B6BB656FCEFA}" srcOrd="0" destOrd="0" presId="urn:microsoft.com/office/officeart/2005/8/layout/chevron2"/>
    <dgm:cxn modelId="{741FEAE5-A701-44B9-A439-581D98AC66F4}" srcId="{B0729392-302B-4F7E-AA98-00835CA8C8EF}" destId="{DEE0864E-0E90-415F-8FF6-038B11723CD2}" srcOrd="0" destOrd="0" parTransId="{8711F6BE-779C-4078-882A-3B88465F3CFC}" sibTransId="{E52081B9-91EE-42AD-9A06-5EE7F06B78D1}"/>
    <dgm:cxn modelId="{61487F84-EABA-49FC-8016-1B2937A7F63C}" type="presOf" srcId="{B0729392-302B-4F7E-AA98-00835CA8C8EF}" destId="{B70C6C38-2C0F-453D-A056-F6CED9670C06}" srcOrd="0" destOrd="0" presId="urn:microsoft.com/office/officeart/2005/8/layout/chevron2"/>
    <dgm:cxn modelId="{E3F2223A-43A3-4506-A437-F45F2A9472F4}" type="presOf" srcId="{ED77B0DE-A37C-4F8D-99B7-1EBD3C1F5E55}" destId="{E476FC7B-F1AF-4793-8BA1-4BE72660DB44}" srcOrd="0" destOrd="0" presId="urn:microsoft.com/office/officeart/2005/8/layout/chevron2"/>
    <dgm:cxn modelId="{419EAFEF-AF58-4CA3-8D67-2C8CF03B2066}" srcId="{71FBC42E-67E8-4C55-BAE0-8E16A61E127E}" destId="{3F28A0D2-5C4E-4272-BB8A-65F48D30A94E}" srcOrd="4" destOrd="0" parTransId="{C3547D79-9105-416D-9847-0221054152B8}" sibTransId="{266CD7CE-64C6-40BC-B902-DB4040941EC7}"/>
    <dgm:cxn modelId="{8AA8D636-A6CC-4299-BF75-45818A8730DA}" srcId="{71FBC42E-67E8-4C55-BAE0-8E16A61E127E}" destId="{A7CE4EA0-1919-423C-98A6-067308AD0A0D}" srcOrd="2" destOrd="0" parTransId="{58CD5BEB-9196-49A1-B15B-62305D2EE42B}" sibTransId="{9C9208DD-FBE3-4490-8528-9CACB306953A}"/>
    <dgm:cxn modelId="{FCD01086-034A-4C09-8A23-F93558C44730}" srcId="{373E86AC-1FF3-4CC4-9E66-4C6C1CC6F250}" destId="{A9E769B8-A34E-4845-9184-DC75314E9731}" srcOrd="0" destOrd="0" parTransId="{FB7109A3-997F-4F27-B764-2F4FE067326F}" sibTransId="{6E90E53A-EF76-41DB-AD99-18275D914ADF}"/>
    <dgm:cxn modelId="{3F8E7045-C0C8-4762-959A-20ED7BB8D51B}" type="presOf" srcId="{71FBC42E-67E8-4C55-BAE0-8E16A61E127E}" destId="{A24F6844-8A05-4F17-A178-A1B938259A16}" srcOrd="0" destOrd="0" presId="urn:microsoft.com/office/officeart/2005/8/layout/chevron2"/>
    <dgm:cxn modelId="{A310618C-387C-4238-BAED-293EBC490F0D}" type="presOf" srcId="{EEE27DC4-EF93-402C-B82A-15AB12442940}" destId="{52A4AEC2-5714-4EEA-BEB4-26CD16A5E846}" srcOrd="0" destOrd="0" presId="urn:microsoft.com/office/officeart/2005/8/layout/chevron2"/>
    <dgm:cxn modelId="{7633B2E4-759D-498B-864E-C32C755838F0}" type="presOf" srcId="{A7CE4EA0-1919-423C-98A6-067308AD0A0D}" destId="{08023927-2C7A-463F-ABB5-4902B4D24CBD}" srcOrd="0" destOrd="0" presId="urn:microsoft.com/office/officeart/2005/8/layout/chevron2"/>
    <dgm:cxn modelId="{78C5E5B4-2987-4854-9786-F98BC92ECF6D}" srcId="{71FBC42E-67E8-4C55-BAE0-8E16A61E127E}" destId="{EEE27DC4-EF93-402C-B82A-15AB12442940}" srcOrd="0" destOrd="0" parTransId="{6497A700-FC0B-4C04-AD50-7AC26B75080F}" sibTransId="{AEDEBAD3-B3FC-4321-B7F1-CD0B12F6F6EC}"/>
    <dgm:cxn modelId="{0E7B49C8-625C-4FF6-A887-B266EC087457}" type="presOf" srcId="{DEE0864E-0E90-415F-8FF6-038B11723CD2}" destId="{89E1FC66-C5DB-4EB2-A531-078CBADDE469}" srcOrd="0" destOrd="0" presId="urn:microsoft.com/office/officeart/2005/8/layout/chevron2"/>
    <dgm:cxn modelId="{08526524-8571-4188-9AC4-CA4CA68C7B75}" srcId="{EEE27DC4-EF93-402C-B82A-15AB12442940}" destId="{C4EC3BA7-A149-433B-A94A-C263CD53AC79}" srcOrd="0" destOrd="0" parTransId="{BCA7552B-EC2F-49E2-8AAB-9EC3654B46AF}" sibTransId="{D67DB6F9-363F-46A2-A2FF-4AB11A1D4537}"/>
    <dgm:cxn modelId="{45622BDE-7BED-4BE4-978F-C61CE96C6CF5}" type="presOf" srcId="{3F28A0D2-5C4E-4272-BB8A-65F48D30A94E}" destId="{20EA9A73-6F8F-448F-A14F-460C042E5C6F}" srcOrd="0" destOrd="0" presId="urn:microsoft.com/office/officeart/2005/8/layout/chevron2"/>
    <dgm:cxn modelId="{E4B9ADC9-E792-472B-BDEA-0D1EB44B36B1}" srcId="{71FBC42E-67E8-4C55-BAE0-8E16A61E127E}" destId="{B0729392-302B-4F7E-AA98-00835CA8C8EF}" srcOrd="1" destOrd="0" parTransId="{C41F7618-2767-413F-9821-5B939F3652AC}" sibTransId="{D34F8298-9BB4-448B-850E-E84DE29AF251}"/>
    <dgm:cxn modelId="{298B954F-8F92-4FD5-81EC-864C5ADACA9A}" type="presOf" srcId="{5241D6F8-3F27-4EA8-B51C-D75430A527A2}" destId="{1BB9F3F9-D81D-43D7-B7B9-0E2A863DEC6B}" srcOrd="0" destOrd="0" presId="urn:microsoft.com/office/officeart/2005/8/layout/chevron2"/>
    <dgm:cxn modelId="{64E4A0BB-9AC5-4AA3-A77F-4A3A5ECAB97D}" srcId="{A7CE4EA0-1919-423C-98A6-067308AD0A0D}" destId="{ED77B0DE-A37C-4F8D-99B7-1EBD3C1F5E55}" srcOrd="0" destOrd="0" parTransId="{555A59FF-908B-415B-B88D-20721D8B1B34}" sibTransId="{0B08DFF8-79AE-459B-AEA1-68B75A6D8A71}"/>
    <dgm:cxn modelId="{E4855D32-FA13-441F-9285-EF4E67F4DE96}" type="presOf" srcId="{A9E769B8-A34E-4845-9184-DC75314E9731}" destId="{52BF7491-B9D6-4682-887A-21E84E66619A}" srcOrd="0" destOrd="0" presId="urn:microsoft.com/office/officeart/2005/8/layout/chevron2"/>
    <dgm:cxn modelId="{7AD2F4B9-7FF9-4FC0-9B6A-CB4261439E54}" srcId="{3F28A0D2-5C4E-4272-BB8A-65F48D30A94E}" destId="{5241D6F8-3F27-4EA8-B51C-D75430A527A2}" srcOrd="0" destOrd="0" parTransId="{FA1E614A-A2EC-42D6-A5F5-BCD1DA5A083C}" sibTransId="{01E0C88B-2205-423F-9FB8-74B107149B46}"/>
    <dgm:cxn modelId="{5128B906-FB47-49FD-8C0C-522B28D10C10}" srcId="{71FBC42E-67E8-4C55-BAE0-8E16A61E127E}" destId="{373E86AC-1FF3-4CC4-9E66-4C6C1CC6F250}" srcOrd="3" destOrd="0" parTransId="{1715E456-10F6-4DDF-8139-6D78332A8DDE}" sibTransId="{F4A08F8F-F642-431F-8BC7-CB8F11E8555C}"/>
    <dgm:cxn modelId="{B8E9A333-6334-4918-BEE8-6BC6B9E2FB59}" type="presParOf" srcId="{A24F6844-8A05-4F17-A178-A1B938259A16}" destId="{B94F0C5C-1ABA-4476-8B59-C53B3C0DA7FE}" srcOrd="0" destOrd="0" presId="urn:microsoft.com/office/officeart/2005/8/layout/chevron2"/>
    <dgm:cxn modelId="{6C850922-4283-429D-A83E-C49041450AC5}" type="presParOf" srcId="{B94F0C5C-1ABA-4476-8B59-C53B3C0DA7FE}" destId="{52A4AEC2-5714-4EEA-BEB4-26CD16A5E846}" srcOrd="0" destOrd="0" presId="urn:microsoft.com/office/officeart/2005/8/layout/chevron2"/>
    <dgm:cxn modelId="{CA1EAE28-6C0B-4018-93C0-379E4282FA7E}" type="presParOf" srcId="{B94F0C5C-1ABA-4476-8B59-C53B3C0DA7FE}" destId="{B85669E5-7833-41D4-BBA1-B6BB656FCEFA}" srcOrd="1" destOrd="0" presId="urn:microsoft.com/office/officeart/2005/8/layout/chevron2"/>
    <dgm:cxn modelId="{801E29C8-64AF-4676-824B-9E9D89E7BABE}" type="presParOf" srcId="{A24F6844-8A05-4F17-A178-A1B938259A16}" destId="{292E6BE6-97A8-493F-A76C-60E4F9E06193}" srcOrd="1" destOrd="0" presId="urn:microsoft.com/office/officeart/2005/8/layout/chevron2"/>
    <dgm:cxn modelId="{795BA245-182E-4076-A4B3-E48BB79F291A}" type="presParOf" srcId="{A24F6844-8A05-4F17-A178-A1B938259A16}" destId="{6E6A9991-9E0D-4BFA-8239-8DB09BC326E9}" srcOrd="2" destOrd="0" presId="urn:microsoft.com/office/officeart/2005/8/layout/chevron2"/>
    <dgm:cxn modelId="{47558CD5-DFD6-4D00-AB8D-DE0D8A259C1B}" type="presParOf" srcId="{6E6A9991-9E0D-4BFA-8239-8DB09BC326E9}" destId="{B70C6C38-2C0F-453D-A056-F6CED9670C06}" srcOrd="0" destOrd="0" presId="urn:microsoft.com/office/officeart/2005/8/layout/chevron2"/>
    <dgm:cxn modelId="{476CFA9C-1FD5-488F-94D9-FC21CF042223}" type="presParOf" srcId="{6E6A9991-9E0D-4BFA-8239-8DB09BC326E9}" destId="{89E1FC66-C5DB-4EB2-A531-078CBADDE469}" srcOrd="1" destOrd="0" presId="urn:microsoft.com/office/officeart/2005/8/layout/chevron2"/>
    <dgm:cxn modelId="{219EDD87-9292-472A-BB98-023762005F0D}" type="presParOf" srcId="{A24F6844-8A05-4F17-A178-A1B938259A16}" destId="{31D3FDD6-D38B-4C56-B0D6-92E89F4C5263}" srcOrd="3" destOrd="0" presId="urn:microsoft.com/office/officeart/2005/8/layout/chevron2"/>
    <dgm:cxn modelId="{ACB7BE2B-6FC2-4CDD-BD89-0C1DF839EBB9}" type="presParOf" srcId="{A24F6844-8A05-4F17-A178-A1B938259A16}" destId="{A0708663-61FF-4528-A548-10DD3DA82B49}" srcOrd="4" destOrd="0" presId="urn:microsoft.com/office/officeart/2005/8/layout/chevron2"/>
    <dgm:cxn modelId="{6F9C6492-AD84-4563-89AA-5F3E5BD6644C}" type="presParOf" srcId="{A0708663-61FF-4528-A548-10DD3DA82B49}" destId="{08023927-2C7A-463F-ABB5-4902B4D24CBD}" srcOrd="0" destOrd="0" presId="urn:microsoft.com/office/officeart/2005/8/layout/chevron2"/>
    <dgm:cxn modelId="{BBF704E1-73C6-40E4-BBD7-53BC748E982F}" type="presParOf" srcId="{A0708663-61FF-4528-A548-10DD3DA82B49}" destId="{E476FC7B-F1AF-4793-8BA1-4BE72660DB44}" srcOrd="1" destOrd="0" presId="urn:microsoft.com/office/officeart/2005/8/layout/chevron2"/>
    <dgm:cxn modelId="{6BB78688-9BD3-4D1E-9500-71E23D05656F}" type="presParOf" srcId="{A24F6844-8A05-4F17-A178-A1B938259A16}" destId="{7ACF0554-160E-4E87-94F0-796A8D9CB907}" srcOrd="5" destOrd="0" presId="urn:microsoft.com/office/officeart/2005/8/layout/chevron2"/>
    <dgm:cxn modelId="{3F30E112-501B-4A1F-86BC-4105917CD098}" type="presParOf" srcId="{A24F6844-8A05-4F17-A178-A1B938259A16}" destId="{C85D5466-3B50-4E3D-A800-312C2042E311}" srcOrd="6" destOrd="0" presId="urn:microsoft.com/office/officeart/2005/8/layout/chevron2"/>
    <dgm:cxn modelId="{1DA31F3B-466A-49AD-A033-6632D7ED16AB}" type="presParOf" srcId="{C85D5466-3B50-4E3D-A800-312C2042E311}" destId="{29F4CD93-5DE1-4E01-992A-A1A8D0E28500}" srcOrd="0" destOrd="0" presId="urn:microsoft.com/office/officeart/2005/8/layout/chevron2"/>
    <dgm:cxn modelId="{ACD54F38-82F0-4F84-A938-906B40E70525}" type="presParOf" srcId="{C85D5466-3B50-4E3D-A800-312C2042E311}" destId="{52BF7491-B9D6-4682-887A-21E84E66619A}" srcOrd="1" destOrd="0" presId="urn:microsoft.com/office/officeart/2005/8/layout/chevron2"/>
    <dgm:cxn modelId="{0792F478-7D31-4830-BDEE-4C3F96C66353}" type="presParOf" srcId="{A24F6844-8A05-4F17-A178-A1B938259A16}" destId="{83D631DF-929D-41AC-8B33-1C77512381EE}" srcOrd="7" destOrd="0" presId="urn:microsoft.com/office/officeart/2005/8/layout/chevron2"/>
    <dgm:cxn modelId="{15622AB3-E39E-4001-8323-71B423241F74}" type="presParOf" srcId="{A24F6844-8A05-4F17-A178-A1B938259A16}" destId="{8195C8F2-5A6E-4B63-81CD-87F85373CD76}" srcOrd="8" destOrd="0" presId="urn:microsoft.com/office/officeart/2005/8/layout/chevron2"/>
    <dgm:cxn modelId="{487A8BA3-0B6F-4522-A010-FD18EFD5613C}" type="presParOf" srcId="{8195C8F2-5A6E-4B63-81CD-87F85373CD76}" destId="{20EA9A73-6F8F-448F-A14F-460C042E5C6F}" srcOrd="0" destOrd="0" presId="urn:microsoft.com/office/officeart/2005/8/layout/chevron2"/>
    <dgm:cxn modelId="{3EAE7045-89E4-4C13-B151-769C446699A4}" type="presParOf" srcId="{8195C8F2-5A6E-4B63-81CD-87F85373CD76}" destId="{1BB9F3F9-D81D-43D7-B7B9-0E2A863DEC6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8D239A69-A915-462F-B382-2BF00EF54A98}" type="doc">
      <dgm:prSet loTypeId="urn:microsoft.com/office/officeart/2005/8/layout/chevron2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337A1804-F3A2-4C3D-BF5C-24F314BF28B6}">
      <dgm:prSet phldrT="[Текст]" phldr="1"/>
      <dgm:spPr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endParaRPr lang="ru-RU"/>
        </a:p>
      </dgm:t>
    </dgm:pt>
    <dgm:pt modelId="{9189911A-83BE-4A25-A9B9-5E91BEDA20B3}" type="parTrans" cxnId="{F0C57C94-11E5-405B-A0CA-93FF361BEFE8}">
      <dgm:prSet/>
      <dgm:spPr/>
      <dgm:t>
        <a:bodyPr/>
        <a:lstStyle/>
        <a:p>
          <a:endParaRPr lang="ru-RU"/>
        </a:p>
      </dgm:t>
    </dgm:pt>
    <dgm:pt modelId="{C0E31718-6F80-4534-A987-CFEB0CA412BE}" type="sibTrans" cxnId="{F0C57C94-11E5-405B-A0CA-93FF361BEFE8}">
      <dgm:prSet/>
      <dgm:spPr/>
      <dgm:t>
        <a:bodyPr/>
        <a:lstStyle/>
        <a:p>
          <a:endParaRPr lang="ru-RU"/>
        </a:p>
      </dgm:t>
    </dgm:pt>
    <dgm:pt modelId="{ED8D50AC-316A-417B-B5CA-769A6E3AB165}">
      <dgm:prSet phldrT="[Текст]"/>
      <dgm:spPr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специальное и табельное техническое оснащение учреждения (оборудование, приборы, аппаратура и т.д.)</a:t>
          </a:r>
          <a:endParaRPr lang="ru-RU" dirty="0"/>
        </a:p>
      </dgm:t>
    </dgm:pt>
    <dgm:pt modelId="{269A8463-8E35-4854-AA16-920EA561327B}" type="parTrans" cxnId="{49EB89C1-B33E-462D-BC65-A70F779D2D14}">
      <dgm:prSet/>
      <dgm:spPr/>
      <dgm:t>
        <a:bodyPr/>
        <a:lstStyle/>
        <a:p>
          <a:endParaRPr lang="ru-RU"/>
        </a:p>
      </dgm:t>
    </dgm:pt>
    <dgm:pt modelId="{959EA3DB-5232-455C-8F23-7CA8F560637B}" type="sibTrans" cxnId="{49EB89C1-B33E-462D-BC65-A70F779D2D14}">
      <dgm:prSet/>
      <dgm:spPr/>
      <dgm:t>
        <a:bodyPr/>
        <a:lstStyle/>
        <a:p>
          <a:endParaRPr lang="ru-RU"/>
        </a:p>
      </dgm:t>
    </dgm:pt>
    <dgm:pt modelId="{54516B54-FB6D-43D6-9BFC-0FD2D537FE95}">
      <dgm:prSet phldrT="[Текст]" phldr="1"/>
      <dgm:spPr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endParaRPr lang="ru-RU"/>
        </a:p>
      </dgm:t>
    </dgm:pt>
    <dgm:pt modelId="{3E90F287-AB85-4F4A-93E3-468E60157A0E}" type="parTrans" cxnId="{9ACA0B8C-47FE-4972-A470-D43B6E3A2FF9}">
      <dgm:prSet/>
      <dgm:spPr/>
      <dgm:t>
        <a:bodyPr/>
        <a:lstStyle/>
        <a:p>
          <a:endParaRPr lang="ru-RU"/>
        </a:p>
      </dgm:t>
    </dgm:pt>
    <dgm:pt modelId="{238ACCB2-1516-4D49-A82B-32D7A474DEB9}" type="sibTrans" cxnId="{9ACA0B8C-47FE-4972-A470-D43B6E3A2FF9}">
      <dgm:prSet/>
      <dgm:spPr/>
      <dgm:t>
        <a:bodyPr/>
        <a:lstStyle/>
        <a:p>
          <a:endParaRPr lang="ru-RU"/>
        </a:p>
      </dgm:t>
    </dgm:pt>
    <dgm:pt modelId="{92720C2C-2B65-4F22-A347-7DED214DF474}">
      <dgm:prSet phldrT="[Текст]"/>
      <dgm:spPr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>
              <a:latin typeface="Times New Roman" pitchFamily="18" charset="0"/>
              <a:cs typeface="Times New Roman" pitchFamily="18" charset="0"/>
            </a:rPr>
            <a:t>местонахождение учреждения</a:t>
          </a:r>
        </a:p>
        <a:p>
          <a:pPr marL="228600" indent="0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110F6EBB-B013-4E89-9B1C-72C92F6AD8C9}" type="parTrans" cxnId="{2E8BF763-D525-445D-80CF-B624B45A241F}">
      <dgm:prSet/>
      <dgm:spPr/>
      <dgm:t>
        <a:bodyPr/>
        <a:lstStyle/>
        <a:p>
          <a:endParaRPr lang="ru-RU"/>
        </a:p>
      </dgm:t>
    </dgm:pt>
    <dgm:pt modelId="{3D30B4FC-8A0E-402E-88EA-06C71D4A2E1A}" type="sibTrans" cxnId="{2E8BF763-D525-445D-80CF-B624B45A241F}">
      <dgm:prSet/>
      <dgm:spPr/>
      <dgm:t>
        <a:bodyPr/>
        <a:lstStyle/>
        <a:p>
          <a:endParaRPr lang="ru-RU"/>
        </a:p>
      </dgm:t>
    </dgm:pt>
    <dgm:pt modelId="{B4C70289-6326-48CC-9A32-6CC80BC2EF10}" type="pres">
      <dgm:prSet presAssocID="{8D239A69-A915-462F-B382-2BF00EF54A9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1F58C5-2FB3-4DFA-9B32-B9F33E40FBCC}" type="pres">
      <dgm:prSet presAssocID="{337A1804-F3A2-4C3D-BF5C-24F314BF28B6}" presName="composite" presStyleCnt="0"/>
      <dgm:spPr/>
    </dgm:pt>
    <dgm:pt modelId="{559C1A85-7471-4673-8A14-FB48E11FF251}" type="pres">
      <dgm:prSet presAssocID="{337A1804-F3A2-4C3D-BF5C-24F314BF28B6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3CCF60-37BB-414E-9FEB-700E99159BEC}" type="pres">
      <dgm:prSet presAssocID="{337A1804-F3A2-4C3D-BF5C-24F314BF28B6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51C330-8D7F-49C0-821D-A899474BE5AA}" type="pres">
      <dgm:prSet presAssocID="{C0E31718-6F80-4534-A987-CFEB0CA412BE}" presName="sp" presStyleCnt="0"/>
      <dgm:spPr/>
    </dgm:pt>
    <dgm:pt modelId="{9A47C249-CDF2-4BDC-8EAF-5FF4C47EDB51}" type="pres">
      <dgm:prSet presAssocID="{54516B54-FB6D-43D6-9BFC-0FD2D537FE95}" presName="composite" presStyleCnt="0"/>
      <dgm:spPr/>
    </dgm:pt>
    <dgm:pt modelId="{D0E66DD5-4D50-41D7-9585-C0F6A25CDC0F}" type="pres">
      <dgm:prSet presAssocID="{54516B54-FB6D-43D6-9BFC-0FD2D537FE95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9DC3EE-5C26-435F-9030-5A57BEF49D11}" type="pres">
      <dgm:prSet presAssocID="{54516B54-FB6D-43D6-9BFC-0FD2D537FE95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705A1D-558E-4049-96B6-5C21D1DDE211}" type="presOf" srcId="{ED8D50AC-316A-417B-B5CA-769A6E3AB165}" destId="{1E3CCF60-37BB-414E-9FEB-700E99159BEC}" srcOrd="0" destOrd="0" presId="urn:microsoft.com/office/officeart/2005/8/layout/chevron2"/>
    <dgm:cxn modelId="{F0C57C94-11E5-405B-A0CA-93FF361BEFE8}" srcId="{8D239A69-A915-462F-B382-2BF00EF54A98}" destId="{337A1804-F3A2-4C3D-BF5C-24F314BF28B6}" srcOrd="0" destOrd="0" parTransId="{9189911A-83BE-4A25-A9B9-5E91BEDA20B3}" sibTransId="{C0E31718-6F80-4534-A987-CFEB0CA412BE}"/>
    <dgm:cxn modelId="{F96EA2F6-9F47-49B8-9D0B-65256E756C2A}" type="presOf" srcId="{8D239A69-A915-462F-B382-2BF00EF54A98}" destId="{B4C70289-6326-48CC-9A32-6CC80BC2EF10}" srcOrd="0" destOrd="0" presId="urn:microsoft.com/office/officeart/2005/8/layout/chevron2"/>
    <dgm:cxn modelId="{9ACA0B8C-47FE-4972-A470-D43B6E3A2FF9}" srcId="{8D239A69-A915-462F-B382-2BF00EF54A98}" destId="{54516B54-FB6D-43D6-9BFC-0FD2D537FE95}" srcOrd="1" destOrd="0" parTransId="{3E90F287-AB85-4F4A-93E3-468E60157A0E}" sibTransId="{238ACCB2-1516-4D49-A82B-32D7A474DEB9}"/>
    <dgm:cxn modelId="{0768430C-B310-4868-AFDE-926F04AB3A1B}" type="presOf" srcId="{92720C2C-2B65-4F22-A347-7DED214DF474}" destId="{CA9DC3EE-5C26-435F-9030-5A57BEF49D11}" srcOrd="0" destOrd="0" presId="urn:microsoft.com/office/officeart/2005/8/layout/chevron2"/>
    <dgm:cxn modelId="{E1E4CD00-F3FA-4C66-8EF8-6FFDE7D439A1}" type="presOf" srcId="{54516B54-FB6D-43D6-9BFC-0FD2D537FE95}" destId="{D0E66DD5-4D50-41D7-9585-C0F6A25CDC0F}" srcOrd="0" destOrd="0" presId="urn:microsoft.com/office/officeart/2005/8/layout/chevron2"/>
    <dgm:cxn modelId="{2E8BF763-D525-445D-80CF-B624B45A241F}" srcId="{54516B54-FB6D-43D6-9BFC-0FD2D537FE95}" destId="{92720C2C-2B65-4F22-A347-7DED214DF474}" srcOrd="0" destOrd="0" parTransId="{110F6EBB-B013-4E89-9B1C-72C92F6AD8C9}" sibTransId="{3D30B4FC-8A0E-402E-88EA-06C71D4A2E1A}"/>
    <dgm:cxn modelId="{7311D4B9-5091-48A9-A72C-A6AFB82FA4F9}" type="presOf" srcId="{337A1804-F3A2-4C3D-BF5C-24F314BF28B6}" destId="{559C1A85-7471-4673-8A14-FB48E11FF251}" srcOrd="0" destOrd="0" presId="urn:microsoft.com/office/officeart/2005/8/layout/chevron2"/>
    <dgm:cxn modelId="{49EB89C1-B33E-462D-BC65-A70F779D2D14}" srcId="{337A1804-F3A2-4C3D-BF5C-24F314BF28B6}" destId="{ED8D50AC-316A-417B-B5CA-769A6E3AB165}" srcOrd="0" destOrd="0" parTransId="{269A8463-8E35-4854-AA16-920EA561327B}" sibTransId="{959EA3DB-5232-455C-8F23-7CA8F560637B}"/>
    <dgm:cxn modelId="{86540548-C6C9-46F2-BAFD-416776A676FC}" type="presParOf" srcId="{B4C70289-6326-48CC-9A32-6CC80BC2EF10}" destId="{941F58C5-2FB3-4DFA-9B32-B9F33E40FBCC}" srcOrd="0" destOrd="0" presId="urn:microsoft.com/office/officeart/2005/8/layout/chevron2"/>
    <dgm:cxn modelId="{F82079B9-8758-44BC-8CEA-975B8C2ACCC9}" type="presParOf" srcId="{941F58C5-2FB3-4DFA-9B32-B9F33E40FBCC}" destId="{559C1A85-7471-4673-8A14-FB48E11FF251}" srcOrd="0" destOrd="0" presId="urn:microsoft.com/office/officeart/2005/8/layout/chevron2"/>
    <dgm:cxn modelId="{6A012F10-6005-4ECF-8FB8-A2A68E4801C7}" type="presParOf" srcId="{941F58C5-2FB3-4DFA-9B32-B9F33E40FBCC}" destId="{1E3CCF60-37BB-414E-9FEB-700E99159BEC}" srcOrd="1" destOrd="0" presId="urn:microsoft.com/office/officeart/2005/8/layout/chevron2"/>
    <dgm:cxn modelId="{3EB86EB9-CF0B-4A4D-9824-2D9FFF782072}" type="presParOf" srcId="{B4C70289-6326-48CC-9A32-6CC80BC2EF10}" destId="{BF51C330-8D7F-49C0-821D-A899474BE5AA}" srcOrd="1" destOrd="0" presId="urn:microsoft.com/office/officeart/2005/8/layout/chevron2"/>
    <dgm:cxn modelId="{7D768608-663A-46F8-A8ED-97939E1E85C2}" type="presParOf" srcId="{B4C70289-6326-48CC-9A32-6CC80BC2EF10}" destId="{9A47C249-CDF2-4BDC-8EAF-5FF4C47EDB51}" srcOrd="2" destOrd="0" presId="urn:microsoft.com/office/officeart/2005/8/layout/chevron2"/>
    <dgm:cxn modelId="{A4F6AE6B-5AF5-4493-9EDA-44739C887387}" type="presParOf" srcId="{9A47C249-CDF2-4BDC-8EAF-5FF4C47EDB51}" destId="{D0E66DD5-4D50-41D7-9585-C0F6A25CDC0F}" srcOrd="0" destOrd="0" presId="urn:microsoft.com/office/officeart/2005/8/layout/chevron2"/>
    <dgm:cxn modelId="{7DC8242C-BB30-43A2-A216-44EFFEF39C7B}" type="presParOf" srcId="{9A47C249-CDF2-4BDC-8EAF-5FF4C47EDB51}" destId="{CA9DC3EE-5C26-435F-9030-5A57BEF49D1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303AB493-E584-4C17-B571-BCD7D45910E1}" type="doc">
      <dgm:prSet loTypeId="urn:microsoft.com/office/officeart/2005/8/layout/cycle5" loCatId="cycle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CC0F4E0F-7C10-4E90-AB61-4A7FC0A690F8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Заведующие отд.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Годовая справка-анализ</a:t>
          </a:r>
        </a:p>
      </dgm:t>
    </dgm:pt>
    <dgm:pt modelId="{E94E05BD-923E-453D-95A9-9B4BBBB46EDE}" type="parTrans" cxnId="{245B5F54-60C1-4753-94D5-2B28AD397EE7}">
      <dgm:prSet/>
      <dgm:spPr/>
      <dgm:t>
        <a:bodyPr/>
        <a:lstStyle/>
        <a:p>
          <a:endParaRPr lang="ru-RU"/>
        </a:p>
      </dgm:t>
    </dgm:pt>
    <dgm:pt modelId="{9EAA1996-DA21-4EA7-A7A1-1F93C62948D6}" type="sibTrans" cxnId="{245B5F54-60C1-4753-94D5-2B28AD397EE7}">
      <dgm:prSet/>
      <dgm:spPr/>
      <dgm:t>
        <a:bodyPr/>
        <a:lstStyle/>
        <a:p>
          <a:endParaRPr lang="ru-RU"/>
        </a:p>
      </dgm:t>
    </dgm:pt>
    <dgm:pt modelId="{8637A417-65C5-4B21-87FC-9A7389C4A6EA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Зам. Директора сводная справка-анализ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DAAE175-C85A-4D1E-BF2E-2143D4C16707}" type="parTrans" cxnId="{E3039E30-9708-42EE-A75E-DE2B4116EEDC}">
      <dgm:prSet/>
      <dgm:spPr/>
      <dgm:t>
        <a:bodyPr/>
        <a:lstStyle/>
        <a:p>
          <a:endParaRPr lang="ru-RU"/>
        </a:p>
      </dgm:t>
    </dgm:pt>
    <dgm:pt modelId="{56CBB974-226F-4B09-A7D2-1280AAF441F2}" type="sibTrans" cxnId="{E3039E30-9708-42EE-A75E-DE2B4116EEDC}">
      <dgm:prSet/>
      <dgm:spPr/>
      <dgm:t>
        <a:bodyPr/>
        <a:lstStyle/>
        <a:p>
          <a:endParaRPr lang="ru-RU"/>
        </a:p>
      </dgm:t>
    </dgm:pt>
    <dgm:pt modelId="{7C7A515E-66F7-4E83-97A8-8F3E6A79DD92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Комиссия контроля качества </a:t>
          </a:r>
        </a:p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Предложения по совершенствованию качества и внедрению новых технологий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0E18276-DC8F-4E49-BF33-A222835AFA6A}" type="parTrans" cxnId="{2ED90D5C-A7F3-4212-AC00-8E84383F26F7}">
      <dgm:prSet/>
      <dgm:spPr/>
      <dgm:t>
        <a:bodyPr/>
        <a:lstStyle/>
        <a:p>
          <a:endParaRPr lang="ru-RU"/>
        </a:p>
      </dgm:t>
    </dgm:pt>
    <dgm:pt modelId="{84EDFFA0-0499-4D0F-8EC4-F4F050AD16DD}" type="sibTrans" cxnId="{2ED90D5C-A7F3-4212-AC00-8E84383F26F7}">
      <dgm:prSet/>
      <dgm:spPr/>
      <dgm:t>
        <a:bodyPr/>
        <a:lstStyle/>
        <a:p>
          <a:endParaRPr lang="ru-RU"/>
        </a:p>
      </dgm:t>
    </dgm:pt>
    <dgm:pt modelId="{A5D3C961-CFFF-4106-9A35-C607E21C29FF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Директор </a:t>
          </a:r>
        </a:p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Согласование,</a:t>
          </a:r>
        </a:p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Приказ о необходимых мерах и утверждение плана работы учреждения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32259EB7-68A9-478D-84AD-331973D7A424}" type="parTrans" cxnId="{84B06E20-9FCB-4303-A2BA-6DA2ABE764E1}">
      <dgm:prSet/>
      <dgm:spPr/>
      <dgm:t>
        <a:bodyPr/>
        <a:lstStyle/>
        <a:p>
          <a:endParaRPr lang="ru-RU"/>
        </a:p>
      </dgm:t>
    </dgm:pt>
    <dgm:pt modelId="{44386DE8-B6C4-4578-8A92-42672F3E2EFD}" type="sibTrans" cxnId="{84B06E20-9FCB-4303-A2BA-6DA2ABE764E1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7D6D8E22-D8A0-4A31-B4DA-1F2F3A1B78D0}" type="pres">
      <dgm:prSet presAssocID="{303AB493-E584-4C17-B571-BCD7D45910E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22E8D4-3E1A-4D12-A72D-D4EA03BC3F26}" type="pres">
      <dgm:prSet presAssocID="{CC0F4E0F-7C10-4E90-AB61-4A7FC0A690F8}" presName="node" presStyleLbl="node1" presStyleIdx="0" presStyleCnt="4" custScaleX="148494" custScaleY="1245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7689ED-C8DD-4C01-BBC7-AF2DEA34BCEA}" type="pres">
      <dgm:prSet presAssocID="{CC0F4E0F-7C10-4E90-AB61-4A7FC0A690F8}" presName="spNode" presStyleCnt="0"/>
      <dgm:spPr/>
    </dgm:pt>
    <dgm:pt modelId="{B22B43F2-E27E-4AFE-816F-3DB33DF31BAA}" type="pres">
      <dgm:prSet presAssocID="{9EAA1996-DA21-4EA7-A7A1-1F93C62948D6}" presName="sibTrans" presStyleLbl="sibTrans1D1" presStyleIdx="0" presStyleCnt="4"/>
      <dgm:spPr/>
      <dgm:t>
        <a:bodyPr/>
        <a:lstStyle/>
        <a:p>
          <a:endParaRPr lang="ru-RU"/>
        </a:p>
      </dgm:t>
    </dgm:pt>
    <dgm:pt modelId="{97C8D28D-3DC6-4D40-8E66-40895BE4610A}" type="pres">
      <dgm:prSet presAssocID="{8637A417-65C5-4B21-87FC-9A7389C4A6EA}" presName="node" presStyleLbl="node1" presStyleIdx="1" presStyleCnt="4" custScaleX="148494" custScaleY="1245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B6F4BC-B402-4620-9F4F-DCB846CDD032}" type="pres">
      <dgm:prSet presAssocID="{8637A417-65C5-4B21-87FC-9A7389C4A6EA}" presName="spNode" presStyleCnt="0"/>
      <dgm:spPr/>
    </dgm:pt>
    <dgm:pt modelId="{D50DF8C8-C989-4471-B202-55A673373163}" type="pres">
      <dgm:prSet presAssocID="{56CBB974-226F-4B09-A7D2-1280AAF441F2}" presName="sibTrans" presStyleLbl="sibTrans1D1" presStyleIdx="1" presStyleCnt="4"/>
      <dgm:spPr/>
      <dgm:t>
        <a:bodyPr/>
        <a:lstStyle/>
        <a:p>
          <a:endParaRPr lang="ru-RU"/>
        </a:p>
      </dgm:t>
    </dgm:pt>
    <dgm:pt modelId="{FCF554A2-1F93-4137-9873-20FA3683B3D9}" type="pres">
      <dgm:prSet presAssocID="{7C7A515E-66F7-4E83-97A8-8F3E6A79DD92}" presName="node" presStyleLbl="node1" presStyleIdx="2" presStyleCnt="4" custScaleX="148494" custScaleY="1245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81E028-1B14-4137-B7A5-C0311DA78FD4}" type="pres">
      <dgm:prSet presAssocID="{7C7A515E-66F7-4E83-97A8-8F3E6A79DD92}" presName="spNode" presStyleCnt="0"/>
      <dgm:spPr/>
    </dgm:pt>
    <dgm:pt modelId="{71A0E8F8-8633-4368-932F-4E906FDAB2B0}" type="pres">
      <dgm:prSet presAssocID="{84EDFFA0-0499-4D0F-8EC4-F4F050AD16DD}" presName="sibTrans" presStyleLbl="sibTrans1D1" presStyleIdx="2" presStyleCnt="4"/>
      <dgm:spPr/>
      <dgm:t>
        <a:bodyPr/>
        <a:lstStyle/>
        <a:p>
          <a:endParaRPr lang="ru-RU"/>
        </a:p>
      </dgm:t>
    </dgm:pt>
    <dgm:pt modelId="{3E48622C-33F3-4A36-A71E-2BF57320092A}" type="pres">
      <dgm:prSet presAssocID="{A5D3C961-CFFF-4106-9A35-C607E21C29FF}" presName="node" presStyleLbl="node1" presStyleIdx="3" presStyleCnt="4" custScaleX="148494" custScaleY="1245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8F2CFD-FDDB-4BE1-907D-A546540B7C10}" type="pres">
      <dgm:prSet presAssocID="{A5D3C961-CFFF-4106-9A35-C607E21C29FF}" presName="spNode" presStyleCnt="0"/>
      <dgm:spPr/>
    </dgm:pt>
    <dgm:pt modelId="{F22C734D-4E81-4690-9667-DE985C2C585D}" type="pres">
      <dgm:prSet presAssocID="{44386DE8-B6C4-4578-8A92-42672F3E2EFD}" presName="sibTrans" presStyleLbl="sibTrans1D1" presStyleIdx="3" presStyleCnt="4"/>
      <dgm:spPr/>
      <dgm:t>
        <a:bodyPr/>
        <a:lstStyle/>
        <a:p>
          <a:endParaRPr lang="ru-RU"/>
        </a:p>
      </dgm:t>
    </dgm:pt>
  </dgm:ptLst>
  <dgm:cxnLst>
    <dgm:cxn modelId="{22F7B522-08BA-446E-871E-92352A3918F9}" type="presOf" srcId="{7C7A515E-66F7-4E83-97A8-8F3E6A79DD92}" destId="{FCF554A2-1F93-4137-9873-20FA3683B3D9}" srcOrd="0" destOrd="0" presId="urn:microsoft.com/office/officeart/2005/8/layout/cycle5"/>
    <dgm:cxn modelId="{FD36107D-7A39-4DEB-9A51-EBF27EF43D02}" type="presOf" srcId="{CC0F4E0F-7C10-4E90-AB61-4A7FC0A690F8}" destId="{8B22E8D4-3E1A-4D12-A72D-D4EA03BC3F26}" srcOrd="0" destOrd="0" presId="urn:microsoft.com/office/officeart/2005/8/layout/cycle5"/>
    <dgm:cxn modelId="{2ED90D5C-A7F3-4212-AC00-8E84383F26F7}" srcId="{303AB493-E584-4C17-B571-BCD7D45910E1}" destId="{7C7A515E-66F7-4E83-97A8-8F3E6A79DD92}" srcOrd="2" destOrd="0" parTransId="{60E18276-DC8F-4E49-BF33-A222835AFA6A}" sibTransId="{84EDFFA0-0499-4D0F-8EC4-F4F050AD16DD}"/>
    <dgm:cxn modelId="{9FC704BF-2C3E-4489-A896-E3CA33AA1DB3}" type="presOf" srcId="{84EDFFA0-0499-4D0F-8EC4-F4F050AD16DD}" destId="{71A0E8F8-8633-4368-932F-4E906FDAB2B0}" srcOrd="0" destOrd="0" presId="urn:microsoft.com/office/officeart/2005/8/layout/cycle5"/>
    <dgm:cxn modelId="{28ACB3D6-2244-4B28-AFBE-7460E9327E1F}" type="presOf" srcId="{9EAA1996-DA21-4EA7-A7A1-1F93C62948D6}" destId="{B22B43F2-E27E-4AFE-816F-3DB33DF31BAA}" srcOrd="0" destOrd="0" presId="urn:microsoft.com/office/officeart/2005/8/layout/cycle5"/>
    <dgm:cxn modelId="{245B5F54-60C1-4753-94D5-2B28AD397EE7}" srcId="{303AB493-E584-4C17-B571-BCD7D45910E1}" destId="{CC0F4E0F-7C10-4E90-AB61-4A7FC0A690F8}" srcOrd="0" destOrd="0" parTransId="{E94E05BD-923E-453D-95A9-9B4BBBB46EDE}" sibTransId="{9EAA1996-DA21-4EA7-A7A1-1F93C62948D6}"/>
    <dgm:cxn modelId="{3D607DC5-E511-42E4-9F97-3A6598E68CEB}" type="presOf" srcId="{303AB493-E584-4C17-B571-BCD7D45910E1}" destId="{7D6D8E22-D8A0-4A31-B4DA-1F2F3A1B78D0}" srcOrd="0" destOrd="0" presId="urn:microsoft.com/office/officeart/2005/8/layout/cycle5"/>
    <dgm:cxn modelId="{A13C1980-52E7-4348-B61C-09651F4FDBCB}" type="presOf" srcId="{56CBB974-226F-4B09-A7D2-1280AAF441F2}" destId="{D50DF8C8-C989-4471-B202-55A673373163}" srcOrd="0" destOrd="0" presId="urn:microsoft.com/office/officeart/2005/8/layout/cycle5"/>
    <dgm:cxn modelId="{84B06E20-9FCB-4303-A2BA-6DA2ABE764E1}" srcId="{303AB493-E584-4C17-B571-BCD7D45910E1}" destId="{A5D3C961-CFFF-4106-9A35-C607E21C29FF}" srcOrd="3" destOrd="0" parTransId="{32259EB7-68A9-478D-84AD-331973D7A424}" sibTransId="{44386DE8-B6C4-4578-8A92-42672F3E2EFD}"/>
    <dgm:cxn modelId="{33977BA6-3C1B-4C2A-B171-E2D00DE6887D}" type="presOf" srcId="{8637A417-65C5-4B21-87FC-9A7389C4A6EA}" destId="{97C8D28D-3DC6-4D40-8E66-40895BE4610A}" srcOrd="0" destOrd="0" presId="urn:microsoft.com/office/officeart/2005/8/layout/cycle5"/>
    <dgm:cxn modelId="{E3039E30-9708-42EE-A75E-DE2B4116EEDC}" srcId="{303AB493-E584-4C17-B571-BCD7D45910E1}" destId="{8637A417-65C5-4B21-87FC-9A7389C4A6EA}" srcOrd="1" destOrd="0" parTransId="{5DAAE175-C85A-4D1E-BF2E-2143D4C16707}" sibTransId="{56CBB974-226F-4B09-A7D2-1280AAF441F2}"/>
    <dgm:cxn modelId="{6248D40E-F9BE-49CB-9E3B-CBFCF9039CBE}" type="presOf" srcId="{A5D3C961-CFFF-4106-9A35-C607E21C29FF}" destId="{3E48622C-33F3-4A36-A71E-2BF57320092A}" srcOrd="0" destOrd="0" presId="urn:microsoft.com/office/officeart/2005/8/layout/cycle5"/>
    <dgm:cxn modelId="{280F05E1-E911-4482-A259-E4997409307E}" type="presOf" srcId="{44386DE8-B6C4-4578-8A92-42672F3E2EFD}" destId="{F22C734D-4E81-4690-9667-DE985C2C585D}" srcOrd="0" destOrd="0" presId="urn:microsoft.com/office/officeart/2005/8/layout/cycle5"/>
    <dgm:cxn modelId="{445DC0D7-1F8E-4FD2-9F17-C0C1B1FD450C}" type="presParOf" srcId="{7D6D8E22-D8A0-4A31-B4DA-1F2F3A1B78D0}" destId="{8B22E8D4-3E1A-4D12-A72D-D4EA03BC3F26}" srcOrd="0" destOrd="0" presId="urn:microsoft.com/office/officeart/2005/8/layout/cycle5"/>
    <dgm:cxn modelId="{B57B7538-6C1D-4CDA-BEDE-73D16A91376F}" type="presParOf" srcId="{7D6D8E22-D8A0-4A31-B4DA-1F2F3A1B78D0}" destId="{A67689ED-C8DD-4C01-BBC7-AF2DEA34BCEA}" srcOrd="1" destOrd="0" presId="urn:microsoft.com/office/officeart/2005/8/layout/cycle5"/>
    <dgm:cxn modelId="{6A5357E9-8F05-431C-B28D-65D9F6E40EA7}" type="presParOf" srcId="{7D6D8E22-D8A0-4A31-B4DA-1F2F3A1B78D0}" destId="{B22B43F2-E27E-4AFE-816F-3DB33DF31BAA}" srcOrd="2" destOrd="0" presId="urn:microsoft.com/office/officeart/2005/8/layout/cycle5"/>
    <dgm:cxn modelId="{E5B2B6D4-17F0-4A6C-9959-E9F79C989FAE}" type="presParOf" srcId="{7D6D8E22-D8A0-4A31-B4DA-1F2F3A1B78D0}" destId="{97C8D28D-3DC6-4D40-8E66-40895BE4610A}" srcOrd="3" destOrd="0" presId="urn:microsoft.com/office/officeart/2005/8/layout/cycle5"/>
    <dgm:cxn modelId="{CF17B554-F0F1-4F77-83C4-21F74F390DC9}" type="presParOf" srcId="{7D6D8E22-D8A0-4A31-B4DA-1F2F3A1B78D0}" destId="{49B6F4BC-B402-4620-9F4F-DCB846CDD032}" srcOrd="4" destOrd="0" presId="urn:microsoft.com/office/officeart/2005/8/layout/cycle5"/>
    <dgm:cxn modelId="{E691DE4A-6EB9-441D-B1D6-86B08242B6D6}" type="presParOf" srcId="{7D6D8E22-D8A0-4A31-B4DA-1F2F3A1B78D0}" destId="{D50DF8C8-C989-4471-B202-55A673373163}" srcOrd="5" destOrd="0" presId="urn:microsoft.com/office/officeart/2005/8/layout/cycle5"/>
    <dgm:cxn modelId="{5873BDAA-C8A6-4A9D-ABF9-9F864158B18F}" type="presParOf" srcId="{7D6D8E22-D8A0-4A31-B4DA-1F2F3A1B78D0}" destId="{FCF554A2-1F93-4137-9873-20FA3683B3D9}" srcOrd="6" destOrd="0" presId="urn:microsoft.com/office/officeart/2005/8/layout/cycle5"/>
    <dgm:cxn modelId="{E7291B16-40E5-40D6-9D75-79783148FB28}" type="presParOf" srcId="{7D6D8E22-D8A0-4A31-B4DA-1F2F3A1B78D0}" destId="{C481E028-1B14-4137-B7A5-C0311DA78FD4}" srcOrd="7" destOrd="0" presId="urn:microsoft.com/office/officeart/2005/8/layout/cycle5"/>
    <dgm:cxn modelId="{E1F463FB-1FDC-4E2C-AFC6-0CA0DE1646CC}" type="presParOf" srcId="{7D6D8E22-D8A0-4A31-B4DA-1F2F3A1B78D0}" destId="{71A0E8F8-8633-4368-932F-4E906FDAB2B0}" srcOrd="8" destOrd="0" presId="urn:microsoft.com/office/officeart/2005/8/layout/cycle5"/>
    <dgm:cxn modelId="{CDD76E3D-96FE-4347-8D1C-BAE8AC38408E}" type="presParOf" srcId="{7D6D8E22-D8A0-4A31-B4DA-1F2F3A1B78D0}" destId="{3E48622C-33F3-4A36-A71E-2BF57320092A}" srcOrd="9" destOrd="0" presId="urn:microsoft.com/office/officeart/2005/8/layout/cycle5"/>
    <dgm:cxn modelId="{14A90001-65F2-4EEE-8FFF-C5A6E0C3E310}" type="presParOf" srcId="{7D6D8E22-D8A0-4A31-B4DA-1F2F3A1B78D0}" destId="{078F2CFD-FDDB-4BE1-907D-A546540B7C10}" srcOrd="10" destOrd="0" presId="urn:microsoft.com/office/officeart/2005/8/layout/cycle5"/>
    <dgm:cxn modelId="{16D4521C-30E0-44D0-B58A-21FADD4A557D}" type="presParOf" srcId="{7D6D8E22-D8A0-4A31-B4DA-1F2F3A1B78D0}" destId="{F22C734D-4E81-4690-9667-DE985C2C585D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A53E3B2B-235B-4743-8BB0-765BC40DE80B}" type="doc">
      <dgm:prSet loTypeId="urn:microsoft.com/office/officeart/2005/8/layout/gear1" loCatId="relationship" qsTypeId="urn:microsoft.com/office/officeart/2005/8/quickstyle/3d3" qsCatId="3D" csTypeId="urn:microsoft.com/office/officeart/2005/8/colors/accent1_5" csCatId="accent1" phldr="1"/>
      <dgm:spPr/>
    </dgm:pt>
    <dgm:pt modelId="{0DA32BB6-65D0-4594-AA7F-B92259735364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Оценивает комиссия эффективности деятельности  министерства 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307AEEE6-D2D0-4841-83D3-1EBF9DBFFEFB}" type="parTrans" cxnId="{6AD64288-2B0D-4DF0-B2F9-17DF9D77086A}">
      <dgm:prSet/>
      <dgm:spPr/>
      <dgm:t>
        <a:bodyPr/>
        <a:lstStyle/>
        <a:p>
          <a:endParaRPr lang="ru-RU"/>
        </a:p>
      </dgm:t>
    </dgm:pt>
    <dgm:pt modelId="{5235E6B0-6776-46D8-B596-3AE25330F71F}" type="sibTrans" cxnId="{6AD64288-2B0D-4DF0-B2F9-17DF9D77086A}">
      <dgm:prSet/>
      <dgm:spPr/>
      <dgm:t>
        <a:bodyPr/>
        <a:lstStyle/>
        <a:p>
          <a:endParaRPr lang="ru-RU"/>
        </a:p>
      </dgm:t>
    </dgm:pt>
    <dgm:pt modelId="{9E652B23-DA12-4C51-A631-E65CE13A23CF}">
      <dgm:prSet phldrT="[Текст]" custT="1"/>
      <dgm:spPr/>
      <dgm:t>
        <a:bodyPr/>
        <a:lstStyle/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Оценивает комиссия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эффективности 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деятельности учреждения</a:t>
          </a:r>
        </a:p>
      </dgm:t>
    </dgm:pt>
    <dgm:pt modelId="{88ACBB61-A9B5-460A-862C-B22907AD825B}" type="parTrans" cxnId="{82089F5E-E4E4-4B9B-A5F9-F4DC9A6C8A8E}">
      <dgm:prSet/>
      <dgm:spPr/>
      <dgm:t>
        <a:bodyPr/>
        <a:lstStyle/>
        <a:p>
          <a:endParaRPr lang="ru-RU"/>
        </a:p>
      </dgm:t>
    </dgm:pt>
    <dgm:pt modelId="{E3038CDF-5676-424B-AA4E-FFFD9B777D33}" type="sibTrans" cxnId="{82089F5E-E4E4-4B9B-A5F9-F4DC9A6C8A8E}">
      <dgm:prSet/>
      <dgm:spPr/>
      <dgm:t>
        <a:bodyPr/>
        <a:lstStyle/>
        <a:p>
          <a:endParaRPr lang="ru-RU"/>
        </a:p>
      </dgm:t>
    </dgm:pt>
    <dgm:pt modelId="{741B1537-5B1B-4112-9B22-9A84C57F6282}" type="pres">
      <dgm:prSet presAssocID="{A53E3B2B-235B-4743-8BB0-765BC40DE80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AE0DF029-6AB0-4E9F-983F-13964EA8A50B}" type="pres">
      <dgm:prSet presAssocID="{0DA32BB6-65D0-4594-AA7F-B92259735364}" presName="gear1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903969-D1BE-43CA-A190-251F622F3F31}" type="pres">
      <dgm:prSet presAssocID="{0DA32BB6-65D0-4594-AA7F-B92259735364}" presName="gear1srcNode" presStyleLbl="node1" presStyleIdx="0" presStyleCnt="2"/>
      <dgm:spPr/>
      <dgm:t>
        <a:bodyPr/>
        <a:lstStyle/>
        <a:p>
          <a:endParaRPr lang="ru-RU"/>
        </a:p>
      </dgm:t>
    </dgm:pt>
    <dgm:pt modelId="{2B7C9EBF-7757-4231-98B5-835437D1393B}" type="pres">
      <dgm:prSet presAssocID="{0DA32BB6-65D0-4594-AA7F-B92259735364}" presName="gear1dstNode" presStyleLbl="node1" presStyleIdx="0" presStyleCnt="2"/>
      <dgm:spPr/>
      <dgm:t>
        <a:bodyPr/>
        <a:lstStyle/>
        <a:p>
          <a:endParaRPr lang="ru-RU"/>
        </a:p>
      </dgm:t>
    </dgm:pt>
    <dgm:pt modelId="{EEFC4FAF-3130-40FF-ADBE-16DCF147A2E2}" type="pres">
      <dgm:prSet presAssocID="{9E652B23-DA12-4C51-A631-E65CE13A23CF}" presName="gear2" presStyleLbl="node1" presStyleIdx="1" presStyleCnt="2" custScaleX="136519" custScaleY="140380" custLinFactNeighborX="-12658" custLinFactNeighborY="-949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5B9D87-FBAE-4C40-8C08-8E23FE0F4C4F}" type="pres">
      <dgm:prSet presAssocID="{9E652B23-DA12-4C51-A631-E65CE13A23CF}" presName="gear2srcNode" presStyleLbl="node1" presStyleIdx="1" presStyleCnt="2"/>
      <dgm:spPr/>
      <dgm:t>
        <a:bodyPr/>
        <a:lstStyle/>
        <a:p>
          <a:endParaRPr lang="ru-RU"/>
        </a:p>
      </dgm:t>
    </dgm:pt>
    <dgm:pt modelId="{6E1F84E1-80C0-4F56-A892-2C2D0B6F2255}" type="pres">
      <dgm:prSet presAssocID="{9E652B23-DA12-4C51-A631-E65CE13A23CF}" presName="gear2dstNode" presStyleLbl="node1" presStyleIdx="1" presStyleCnt="2"/>
      <dgm:spPr/>
      <dgm:t>
        <a:bodyPr/>
        <a:lstStyle/>
        <a:p>
          <a:endParaRPr lang="ru-RU"/>
        </a:p>
      </dgm:t>
    </dgm:pt>
    <dgm:pt modelId="{1D9B2E06-950C-418F-818D-0A05BA0A89B5}" type="pres">
      <dgm:prSet presAssocID="{5235E6B0-6776-46D8-B596-3AE25330F71F}" presName="connector1" presStyleLbl="sibTrans2D1" presStyleIdx="0" presStyleCnt="2"/>
      <dgm:spPr/>
      <dgm:t>
        <a:bodyPr/>
        <a:lstStyle/>
        <a:p>
          <a:endParaRPr lang="ru-RU"/>
        </a:p>
      </dgm:t>
    </dgm:pt>
    <dgm:pt modelId="{EA664D73-84A5-4DE9-B375-2566EA3799F6}" type="pres">
      <dgm:prSet presAssocID="{E3038CDF-5676-424B-AA4E-FFFD9B777D33}" presName="connector2" presStyleLbl="sibTrans2D1" presStyleIdx="1" presStyleCnt="2" custLinFactNeighborX="-27652" custLinFactNeighborY="-10639"/>
      <dgm:spPr/>
      <dgm:t>
        <a:bodyPr/>
        <a:lstStyle/>
        <a:p>
          <a:endParaRPr lang="ru-RU"/>
        </a:p>
      </dgm:t>
    </dgm:pt>
  </dgm:ptLst>
  <dgm:cxnLst>
    <dgm:cxn modelId="{68B9EA22-C030-4BAB-BB28-A3A6F0D16067}" type="presOf" srcId="{9E652B23-DA12-4C51-A631-E65CE13A23CF}" destId="{EEFC4FAF-3130-40FF-ADBE-16DCF147A2E2}" srcOrd="0" destOrd="0" presId="urn:microsoft.com/office/officeart/2005/8/layout/gear1"/>
    <dgm:cxn modelId="{A483A2E8-3B1C-4A2A-8089-C924A17756D0}" type="presOf" srcId="{0DA32BB6-65D0-4594-AA7F-B92259735364}" destId="{D0903969-D1BE-43CA-A190-251F622F3F31}" srcOrd="1" destOrd="0" presId="urn:microsoft.com/office/officeart/2005/8/layout/gear1"/>
    <dgm:cxn modelId="{1981C2EF-3643-4C8C-B8DA-BE80888B099C}" type="presOf" srcId="{5235E6B0-6776-46D8-B596-3AE25330F71F}" destId="{1D9B2E06-950C-418F-818D-0A05BA0A89B5}" srcOrd="0" destOrd="0" presId="urn:microsoft.com/office/officeart/2005/8/layout/gear1"/>
    <dgm:cxn modelId="{732557AF-DFB6-427F-88CD-3D50EA948E07}" type="presOf" srcId="{A53E3B2B-235B-4743-8BB0-765BC40DE80B}" destId="{741B1537-5B1B-4112-9B22-9A84C57F6282}" srcOrd="0" destOrd="0" presId="urn:microsoft.com/office/officeart/2005/8/layout/gear1"/>
    <dgm:cxn modelId="{82089F5E-E4E4-4B9B-A5F9-F4DC9A6C8A8E}" srcId="{A53E3B2B-235B-4743-8BB0-765BC40DE80B}" destId="{9E652B23-DA12-4C51-A631-E65CE13A23CF}" srcOrd="1" destOrd="0" parTransId="{88ACBB61-A9B5-460A-862C-B22907AD825B}" sibTransId="{E3038CDF-5676-424B-AA4E-FFFD9B777D33}"/>
    <dgm:cxn modelId="{D44174B5-A703-4658-A4DE-E05614098DE2}" type="presOf" srcId="{9E652B23-DA12-4C51-A631-E65CE13A23CF}" destId="{6E1F84E1-80C0-4F56-A892-2C2D0B6F2255}" srcOrd="2" destOrd="0" presId="urn:microsoft.com/office/officeart/2005/8/layout/gear1"/>
    <dgm:cxn modelId="{AC8EEF4D-A0C5-4E19-B764-848018703F75}" type="presOf" srcId="{9E652B23-DA12-4C51-A631-E65CE13A23CF}" destId="{485B9D87-FBAE-4C40-8C08-8E23FE0F4C4F}" srcOrd="1" destOrd="0" presId="urn:microsoft.com/office/officeart/2005/8/layout/gear1"/>
    <dgm:cxn modelId="{E384DEA0-4F41-4351-B0FE-F3B53FC180CA}" type="presOf" srcId="{E3038CDF-5676-424B-AA4E-FFFD9B777D33}" destId="{EA664D73-84A5-4DE9-B375-2566EA3799F6}" srcOrd="0" destOrd="0" presId="urn:microsoft.com/office/officeart/2005/8/layout/gear1"/>
    <dgm:cxn modelId="{2269C927-1CF9-43E4-92CC-974F317555EC}" type="presOf" srcId="{0DA32BB6-65D0-4594-AA7F-B92259735364}" destId="{AE0DF029-6AB0-4E9F-983F-13964EA8A50B}" srcOrd="0" destOrd="0" presId="urn:microsoft.com/office/officeart/2005/8/layout/gear1"/>
    <dgm:cxn modelId="{1445E4DF-388A-4576-B211-DFD3A08CB275}" type="presOf" srcId="{0DA32BB6-65D0-4594-AA7F-B92259735364}" destId="{2B7C9EBF-7757-4231-98B5-835437D1393B}" srcOrd="2" destOrd="0" presId="urn:microsoft.com/office/officeart/2005/8/layout/gear1"/>
    <dgm:cxn modelId="{6AD64288-2B0D-4DF0-B2F9-17DF9D77086A}" srcId="{A53E3B2B-235B-4743-8BB0-765BC40DE80B}" destId="{0DA32BB6-65D0-4594-AA7F-B92259735364}" srcOrd="0" destOrd="0" parTransId="{307AEEE6-D2D0-4841-83D3-1EBF9DBFFEFB}" sibTransId="{5235E6B0-6776-46D8-B596-3AE25330F71F}"/>
    <dgm:cxn modelId="{69198C38-2AD7-44C8-8FD0-D3A921729B1D}" type="presParOf" srcId="{741B1537-5B1B-4112-9B22-9A84C57F6282}" destId="{AE0DF029-6AB0-4E9F-983F-13964EA8A50B}" srcOrd="0" destOrd="0" presId="urn:microsoft.com/office/officeart/2005/8/layout/gear1"/>
    <dgm:cxn modelId="{1335E688-6119-4164-9E79-62A70DC6286D}" type="presParOf" srcId="{741B1537-5B1B-4112-9B22-9A84C57F6282}" destId="{D0903969-D1BE-43CA-A190-251F622F3F31}" srcOrd="1" destOrd="0" presId="urn:microsoft.com/office/officeart/2005/8/layout/gear1"/>
    <dgm:cxn modelId="{798E86A0-06E8-4A64-B453-81FF9BC3F67A}" type="presParOf" srcId="{741B1537-5B1B-4112-9B22-9A84C57F6282}" destId="{2B7C9EBF-7757-4231-98B5-835437D1393B}" srcOrd="2" destOrd="0" presId="urn:microsoft.com/office/officeart/2005/8/layout/gear1"/>
    <dgm:cxn modelId="{AEC719B3-89CD-46B7-B27E-F4742F6449F1}" type="presParOf" srcId="{741B1537-5B1B-4112-9B22-9A84C57F6282}" destId="{EEFC4FAF-3130-40FF-ADBE-16DCF147A2E2}" srcOrd="3" destOrd="0" presId="urn:microsoft.com/office/officeart/2005/8/layout/gear1"/>
    <dgm:cxn modelId="{37FC3942-38AE-42A1-8F66-659A21FAD0D2}" type="presParOf" srcId="{741B1537-5B1B-4112-9B22-9A84C57F6282}" destId="{485B9D87-FBAE-4C40-8C08-8E23FE0F4C4F}" srcOrd="4" destOrd="0" presId="urn:microsoft.com/office/officeart/2005/8/layout/gear1"/>
    <dgm:cxn modelId="{719F2846-AE53-498B-96EE-D866F8F25FCD}" type="presParOf" srcId="{741B1537-5B1B-4112-9B22-9A84C57F6282}" destId="{6E1F84E1-80C0-4F56-A892-2C2D0B6F2255}" srcOrd="5" destOrd="0" presId="urn:microsoft.com/office/officeart/2005/8/layout/gear1"/>
    <dgm:cxn modelId="{77A1A955-08C6-4CED-AD7F-4B19F728BCE5}" type="presParOf" srcId="{741B1537-5B1B-4112-9B22-9A84C57F6282}" destId="{1D9B2E06-950C-418F-818D-0A05BA0A89B5}" srcOrd="6" destOrd="0" presId="urn:microsoft.com/office/officeart/2005/8/layout/gear1"/>
    <dgm:cxn modelId="{00E24327-DFD1-41FB-A773-863F15B341B6}" type="presParOf" srcId="{741B1537-5B1B-4112-9B22-9A84C57F6282}" destId="{EA664D73-84A5-4DE9-B375-2566EA3799F6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27A2C8A1-5101-4C66-B479-B6C26B892050}" type="doc">
      <dgm:prSet loTypeId="urn:microsoft.com/office/officeart/2009/3/layout/StepUpProcess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E3BBE823-B804-4D66-B7A1-4E2A20B614CE}">
      <dgm:prSet phldrT="[Текст]" custT="1"/>
      <dgm:spPr/>
      <dgm:t>
        <a:bodyPr/>
        <a:lstStyle/>
        <a:p>
          <a:r>
            <a:rPr lang="ru-RU" sz="1800" i="0" dirty="0" smtClean="0">
              <a:latin typeface="Times New Roman" pitchFamily="18" charset="0"/>
              <a:cs typeface="Times New Roman" pitchFamily="18" charset="0"/>
            </a:rPr>
            <a:t>Квартальный показатель</a:t>
          </a:r>
        </a:p>
        <a:p>
          <a:r>
            <a:rPr lang="ru-RU" sz="1800" i="0" dirty="0" smtClean="0">
              <a:latin typeface="Times New Roman" pitchFamily="18" charset="0"/>
              <a:cs typeface="Times New Roman" pitchFamily="18" charset="0"/>
            </a:rPr>
            <a:t>менее 155 баллов</a:t>
          </a:r>
        </a:p>
        <a:p>
          <a:endParaRPr lang="ru-RU" sz="1800" i="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i="0" dirty="0" smtClean="0">
              <a:latin typeface="Times New Roman" pitchFamily="18" charset="0"/>
              <a:cs typeface="Times New Roman" pitchFamily="18" charset="0"/>
            </a:rPr>
            <a:t>Годовой показатель</a:t>
          </a:r>
        </a:p>
        <a:p>
          <a:r>
            <a:rPr lang="ru-RU" sz="1800" i="0" dirty="0" smtClean="0">
              <a:latin typeface="Times New Roman" pitchFamily="18" charset="0"/>
              <a:cs typeface="Times New Roman" pitchFamily="18" charset="0"/>
            </a:rPr>
            <a:t>менее 690 баллов</a:t>
          </a:r>
          <a:endParaRPr lang="ru-RU" sz="1800" i="0" dirty="0">
            <a:latin typeface="Times New Roman" pitchFamily="18" charset="0"/>
            <a:cs typeface="Times New Roman" pitchFamily="18" charset="0"/>
          </a:endParaRPr>
        </a:p>
      </dgm:t>
    </dgm:pt>
    <dgm:pt modelId="{6AD0B7A5-C67C-4C29-BC4B-4C8C557CEC9E}" type="parTrans" cxnId="{75A0143E-A304-4EFE-8057-3CBC2CE9D86F}">
      <dgm:prSet/>
      <dgm:spPr/>
      <dgm:t>
        <a:bodyPr/>
        <a:lstStyle/>
        <a:p>
          <a:endParaRPr lang="ru-RU"/>
        </a:p>
      </dgm:t>
    </dgm:pt>
    <dgm:pt modelId="{5697C663-30BB-440E-855F-4155F6CEE01C}" type="sibTrans" cxnId="{75A0143E-A304-4EFE-8057-3CBC2CE9D86F}">
      <dgm:prSet/>
      <dgm:spPr/>
      <dgm:t>
        <a:bodyPr/>
        <a:lstStyle/>
        <a:p>
          <a:endParaRPr lang="ru-RU"/>
        </a:p>
      </dgm:t>
    </dgm:pt>
    <dgm:pt modelId="{D2CBDE8F-26ED-4825-8A4C-64BA7C68C6FD}">
      <dgm:prSet phldrT="[Текст]" custT="1"/>
      <dgm:spPr/>
      <dgm:t>
        <a:bodyPr/>
        <a:lstStyle/>
        <a:p>
          <a:r>
            <a:rPr lang="ru-RU" sz="1800" smtClean="0">
              <a:latin typeface="Times New Roman" pitchFamily="18" charset="0"/>
              <a:cs typeface="Times New Roman" pitchFamily="18" charset="0"/>
            </a:rPr>
            <a:t>Квартальный показатель</a:t>
          </a:r>
        </a:p>
        <a:p>
          <a:r>
            <a:rPr lang="ru-RU" sz="1800" smtClean="0">
              <a:latin typeface="Times New Roman" pitchFamily="18" charset="0"/>
              <a:cs typeface="Times New Roman" pitchFamily="18" charset="0"/>
            </a:rPr>
            <a:t>от 155 до 174 баллов</a:t>
          </a:r>
        </a:p>
        <a:p>
          <a:endParaRPr lang="ru-RU" sz="180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smtClean="0">
              <a:latin typeface="Times New Roman" pitchFamily="18" charset="0"/>
              <a:cs typeface="Times New Roman" pitchFamily="18" charset="0"/>
            </a:rPr>
            <a:t>Годовой показатель</a:t>
          </a:r>
        </a:p>
        <a:p>
          <a:r>
            <a:rPr lang="ru-RU" sz="1800" smtClean="0">
              <a:latin typeface="Times New Roman" pitchFamily="18" charset="0"/>
              <a:cs typeface="Times New Roman" pitchFamily="18" charset="0"/>
            </a:rPr>
            <a:t>от 690 до 784 баллов</a:t>
          </a:r>
          <a:endParaRPr lang="ru-RU" sz="1800" dirty="0"/>
        </a:p>
      </dgm:t>
    </dgm:pt>
    <dgm:pt modelId="{BAB3B5B9-62BA-49DB-96C7-100066758372}" type="parTrans" cxnId="{36C2BC95-7D77-4769-9C45-A9D827E79FBE}">
      <dgm:prSet/>
      <dgm:spPr/>
      <dgm:t>
        <a:bodyPr/>
        <a:lstStyle/>
        <a:p>
          <a:endParaRPr lang="ru-RU"/>
        </a:p>
      </dgm:t>
    </dgm:pt>
    <dgm:pt modelId="{A499F14A-D880-4F7F-827D-1513FA3C50AC}" type="sibTrans" cxnId="{36C2BC95-7D77-4769-9C45-A9D827E79FBE}">
      <dgm:prSet/>
      <dgm:spPr/>
      <dgm:t>
        <a:bodyPr/>
        <a:lstStyle/>
        <a:p>
          <a:endParaRPr lang="ru-RU"/>
        </a:p>
      </dgm:t>
    </dgm:pt>
    <dgm:pt modelId="{3E39CA42-D44C-464B-A674-208FBCBFB68E}">
      <dgm:prSet phldrT="[Текст]" custT="1"/>
      <dgm:spPr/>
      <dgm:t>
        <a:bodyPr/>
        <a:lstStyle/>
        <a:p>
          <a:r>
            <a:rPr lang="ru-RU" sz="1800" i="0" smtClean="0">
              <a:latin typeface="Times New Roman" pitchFamily="18" charset="0"/>
              <a:cs typeface="Times New Roman" pitchFamily="18" charset="0"/>
            </a:rPr>
            <a:t>Квартальный показатель</a:t>
          </a:r>
        </a:p>
        <a:p>
          <a:r>
            <a:rPr lang="ru-RU" sz="1800" i="0" smtClean="0">
              <a:latin typeface="Times New Roman" pitchFamily="18" charset="0"/>
              <a:cs typeface="Times New Roman" pitchFamily="18" charset="0"/>
            </a:rPr>
            <a:t>от 175 до 200 баллов</a:t>
          </a:r>
        </a:p>
        <a:p>
          <a:endParaRPr lang="ru-RU" sz="1800" i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800" i="0" smtClean="0">
              <a:latin typeface="Times New Roman" pitchFamily="18" charset="0"/>
              <a:cs typeface="Times New Roman" pitchFamily="18" charset="0"/>
            </a:rPr>
            <a:t>Годовой показатель</a:t>
          </a:r>
        </a:p>
        <a:p>
          <a:r>
            <a:rPr lang="ru-RU" sz="1800" i="0" smtClean="0">
              <a:latin typeface="Times New Roman" pitchFamily="18" charset="0"/>
              <a:cs typeface="Times New Roman" pitchFamily="18" charset="0"/>
            </a:rPr>
            <a:t>от 785 до 900 баллов</a:t>
          </a:r>
          <a:endParaRPr lang="ru-RU" sz="1800" i="0" dirty="0"/>
        </a:p>
      </dgm:t>
    </dgm:pt>
    <dgm:pt modelId="{65E30F09-7DA5-4FA9-9676-E557DC7BC086}" type="parTrans" cxnId="{DD69F200-ECD0-45FA-BE85-66A639DB599E}">
      <dgm:prSet/>
      <dgm:spPr/>
      <dgm:t>
        <a:bodyPr/>
        <a:lstStyle/>
        <a:p>
          <a:endParaRPr lang="ru-RU"/>
        </a:p>
      </dgm:t>
    </dgm:pt>
    <dgm:pt modelId="{B5D34575-A4C7-48C8-A388-BECA18F5A5B7}" type="sibTrans" cxnId="{DD69F200-ECD0-45FA-BE85-66A639DB599E}">
      <dgm:prSet/>
      <dgm:spPr/>
      <dgm:t>
        <a:bodyPr/>
        <a:lstStyle/>
        <a:p>
          <a:endParaRPr lang="ru-RU"/>
        </a:p>
      </dgm:t>
    </dgm:pt>
    <dgm:pt modelId="{354C24D4-5C9C-4E2B-8519-971FDA76CCA2}" type="pres">
      <dgm:prSet presAssocID="{27A2C8A1-5101-4C66-B479-B6C26B89205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3820D2C5-C39C-4B98-A313-161E289AF1DC}" type="pres">
      <dgm:prSet presAssocID="{E3BBE823-B804-4D66-B7A1-4E2A20B614CE}" presName="composite" presStyleCnt="0"/>
      <dgm:spPr/>
    </dgm:pt>
    <dgm:pt modelId="{A5FA2CA4-D435-4B7B-8C9C-525565FE013D}" type="pres">
      <dgm:prSet presAssocID="{E3BBE823-B804-4D66-B7A1-4E2A20B614CE}" presName="LShape" presStyleLbl="alignNode1" presStyleIdx="0" presStyleCnt="5" custScaleY="134601"/>
      <dgm:spPr/>
    </dgm:pt>
    <dgm:pt modelId="{B9D9EB1E-BEA9-43B0-9564-3BB794823514}" type="pres">
      <dgm:prSet presAssocID="{E3BBE823-B804-4D66-B7A1-4E2A20B614CE}" presName="ParentText" presStyleLbl="revTx" presStyleIdx="0" presStyleCnt="3" custScaleX="86206" custLinFactNeighborX="-384" custLinFactNeighborY="-600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CDB21F-1F86-47E2-BE61-2FB4762BE7DD}" type="pres">
      <dgm:prSet presAssocID="{E3BBE823-B804-4D66-B7A1-4E2A20B614CE}" presName="Triangle" presStyleLbl="alignNode1" presStyleIdx="1" presStyleCnt="5"/>
      <dgm:spPr/>
    </dgm:pt>
    <dgm:pt modelId="{EBDB56F7-4E9F-4B22-B802-A39F3E58B175}" type="pres">
      <dgm:prSet presAssocID="{5697C663-30BB-440E-855F-4155F6CEE01C}" presName="sibTrans" presStyleCnt="0"/>
      <dgm:spPr/>
    </dgm:pt>
    <dgm:pt modelId="{FD3E81C5-D017-40F7-A239-709F21D6FBB6}" type="pres">
      <dgm:prSet presAssocID="{5697C663-30BB-440E-855F-4155F6CEE01C}" presName="space" presStyleCnt="0"/>
      <dgm:spPr/>
    </dgm:pt>
    <dgm:pt modelId="{0EB8EE70-7DD5-496B-B035-A4C31602E24D}" type="pres">
      <dgm:prSet presAssocID="{D2CBDE8F-26ED-4825-8A4C-64BA7C68C6FD}" presName="composite" presStyleCnt="0"/>
      <dgm:spPr/>
    </dgm:pt>
    <dgm:pt modelId="{CB2D319F-4D8E-47C1-B960-D1D0633DE07D}" type="pres">
      <dgm:prSet presAssocID="{D2CBDE8F-26ED-4825-8A4C-64BA7C68C6FD}" presName="LShape" presStyleLbl="alignNode1" presStyleIdx="2" presStyleCnt="5" custScaleY="134601"/>
      <dgm:spPr/>
    </dgm:pt>
    <dgm:pt modelId="{EB9EE51E-C524-4F29-8C30-491CB3CCBFAE}" type="pres">
      <dgm:prSet presAssocID="{D2CBDE8F-26ED-4825-8A4C-64BA7C68C6FD}" presName="ParentText" presStyleLbl="revTx" presStyleIdx="1" presStyleCnt="3" custLinFactNeighborX="7015" custLinFactNeighborY="-66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FC8822-63CE-4492-8150-CE162F74FDAA}" type="pres">
      <dgm:prSet presAssocID="{D2CBDE8F-26ED-4825-8A4C-64BA7C68C6FD}" presName="Triangle" presStyleLbl="alignNode1" presStyleIdx="3" presStyleCnt="5"/>
      <dgm:spPr/>
    </dgm:pt>
    <dgm:pt modelId="{00B2210E-0953-4C4F-9E78-D5FCF585D70A}" type="pres">
      <dgm:prSet presAssocID="{A499F14A-D880-4F7F-827D-1513FA3C50AC}" presName="sibTrans" presStyleCnt="0"/>
      <dgm:spPr/>
    </dgm:pt>
    <dgm:pt modelId="{DFE8D166-F8CE-47E7-8F75-38C3B62305F2}" type="pres">
      <dgm:prSet presAssocID="{A499F14A-D880-4F7F-827D-1513FA3C50AC}" presName="space" presStyleCnt="0"/>
      <dgm:spPr/>
    </dgm:pt>
    <dgm:pt modelId="{C0ADD028-74DF-40A4-AE46-DC229F75445F}" type="pres">
      <dgm:prSet presAssocID="{3E39CA42-D44C-464B-A674-208FBCBFB68E}" presName="composite" presStyleCnt="0"/>
      <dgm:spPr/>
    </dgm:pt>
    <dgm:pt modelId="{0AE36A71-F9FE-4F34-B991-73B22B5E794B}" type="pres">
      <dgm:prSet presAssocID="{3E39CA42-D44C-464B-A674-208FBCBFB68E}" presName="LShape" presStyleLbl="alignNode1" presStyleIdx="4" presStyleCnt="5" custScaleY="134601"/>
      <dgm:spPr/>
    </dgm:pt>
    <dgm:pt modelId="{3F8C0DF2-C870-4488-A275-20C64A114F64}" type="pres">
      <dgm:prSet presAssocID="{3E39CA42-D44C-464B-A674-208FBCBFB68E}" presName="ParentText" presStyleLbl="revTx" presStyleIdx="2" presStyleCnt="3" custScaleX="95612" custScaleY="100340" custLinFactNeighborX="9308" custLinFactNeighborY="-706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A0143E-A304-4EFE-8057-3CBC2CE9D86F}" srcId="{27A2C8A1-5101-4C66-B479-B6C26B892050}" destId="{E3BBE823-B804-4D66-B7A1-4E2A20B614CE}" srcOrd="0" destOrd="0" parTransId="{6AD0B7A5-C67C-4C29-BC4B-4C8C557CEC9E}" sibTransId="{5697C663-30BB-440E-855F-4155F6CEE01C}"/>
    <dgm:cxn modelId="{0BC34329-E6CF-4177-9845-BEFFCD5CA60B}" type="presOf" srcId="{E3BBE823-B804-4D66-B7A1-4E2A20B614CE}" destId="{B9D9EB1E-BEA9-43B0-9564-3BB794823514}" srcOrd="0" destOrd="0" presId="urn:microsoft.com/office/officeart/2009/3/layout/StepUpProcess"/>
    <dgm:cxn modelId="{2FCFF144-F155-4EE2-A36D-6E4B0EC951B3}" type="presOf" srcId="{D2CBDE8F-26ED-4825-8A4C-64BA7C68C6FD}" destId="{EB9EE51E-C524-4F29-8C30-491CB3CCBFAE}" srcOrd="0" destOrd="0" presId="urn:microsoft.com/office/officeart/2009/3/layout/StepUpProcess"/>
    <dgm:cxn modelId="{2565AD16-D5E2-4BE3-99F2-F5D73D90E87F}" type="presOf" srcId="{27A2C8A1-5101-4C66-B479-B6C26B892050}" destId="{354C24D4-5C9C-4E2B-8519-971FDA76CCA2}" srcOrd="0" destOrd="0" presId="urn:microsoft.com/office/officeart/2009/3/layout/StepUpProcess"/>
    <dgm:cxn modelId="{DD69F200-ECD0-45FA-BE85-66A639DB599E}" srcId="{27A2C8A1-5101-4C66-B479-B6C26B892050}" destId="{3E39CA42-D44C-464B-A674-208FBCBFB68E}" srcOrd="2" destOrd="0" parTransId="{65E30F09-7DA5-4FA9-9676-E557DC7BC086}" sibTransId="{B5D34575-A4C7-48C8-A388-BECA18F5A5B7}"/>
    <dgm:cxn modelId="{36C2BC95-7D77-4769-9C45-A9D827E79FBE}" srcId="{27A2C8A1-5101-4C66-B479-B6C26B892050}" destId="{D2CBDE8F-26ED-4825-8A4C-64BA7C68C6FD}" srcOrd="1" destOrd="0" parTransId="{BAB3B5B9-62BA-49DB-96C7-100066758372}" sibTransId="{A499F14A-D880-4F7F-827D-1513FA3C50AC}"/>
    <dgm:cxn modelId="{6D603D98-C94B-49FC-BC3A-15E4C8B04133}" type="presOf" srcId="{3E39CA42-D44C-464B-A674-208FBCBFB68E}" destId="{3F8C0DF2-C870-4488-A275-20C64A114F64}" srcOrd="0" destOrd="0" presId="urn:microsoft.com/office/officeart/2009/3/layout/StepUpProcess"/>
    <dgm:cxn modelId="{4FE21FB8-C1EF-4D15-8F25-80524E5CC95C}" type="presParOf" srcId="{354C24D4-5C9C-4E2B-8519-971FDA76CCA2}" destId="{3820D2C5-C39C-4B98-A313-161E289AF1DC}" srcOrd="0" destOrd="0" presId="urn:microsoft.com/office/officeart/2009/3/layout/StepUpProcess"/>
    <dgm:cxn modelId="{CF2AD268-4B66-418E-B93F-BCA893CA1B16}" type="presParOf" srcId="{3820D2C5-C39C-4B98-A313-161E289AF1DC}" destId="{A5FA2CA4-D435-4B7B-8C9C-525565FE013D}" srcOrd="0" destOrd="0" presId="urn:microsoft.com/office/officeart/2009/3/layout/StepUpProcess"/>
    <dgm:cxn modelId="{4F49C64E-B11C-44C4-BD8C-DAC98162EFC9}" type="presParOf" srcId="{3820D2C5-C39C-4B98-A313-161E289AF1DC}" destId="{B9D9EB1E-BEA9-43B0-9564-3BB794823514}" srcOrd="1" destOrd="0" presId="urn:microsoft.com/office/officeart/2009/3/layout/StepUpProcess"/>
    <dgm:cxn modelId="{D99E4604-B835-442E-8130-FCEC308306B5}" type="presParOf" srcId="{3820D2C5-C39C-4B98-A313-161E289AF1DC}" destId="{FACDB21F-1F86-47E2-BE61-2FB4762BE7DD}" srcOrd="2" destOrd="0" presId="urn:microsoft.com/office/officeart/2009/3/layout/StepUpProcess"/>
    <dgm:cxn modelId="{94AAB9CD-C128-4C5B-B6D3-20307DFFDDFF}" type="presParOf" srcId="{354C24D4-5C9C-4E2B-8519-971FDA76CCA2}" destId="{EBDB56F7-4E9F-4B22-B802-A39F3E58B175}" srcOrd="1" destOrd="0" presId="urn:microsoft.com/office/officeart/2009/3/layout/StepUpProcess"/>
    <dgm:cxn modelId="{54823451-2DD5-47AF-84BB-2AA8EA02268B}" type="presParOf" srcId="{EBDB56F7-4E9F-4B22-B802-A39F3E58B175}" destId="{FD3E81C5-D017-40F7-A239-709F21D6FBB6}" srcOrd="0" destOrd="0" presId="urn:microsoft.com/office/officeart/2009/3/layout/StepUpProcess"/>
    <dgm:cxn modelId="{40F6D826-6428-4966-9A75-543B6F66CD80}" type="presParOf" srcId="{354C24D4-5C9C-4E2B-8519-971FDA76CCA2}" destId="{0EB8EE70-7DD5-496B-B035-A4C31602E24D}" srcOrd="2" destOrd="0" presId="urn:microsoft.com/office/officeart/2009/3/layout/StepUpProcess"/>
    <dgm:cxn modelId="{3074F304-F5B3-4566-8035-DD6D2D650751}" type="presParOf" srcId="{0EB8EE70-7DD5-496B-B035-A4C31602E24D}" destId="{CB2D319F-4D8E-47C1-B960-D1D0633DE07D}" srcOrd="0" destOrd="0" presId="urn:microsoft.com/office/officeart/2009/3/layout/StepUpProcess"/>
    <dgm:cxn modelId="{44784D0A-CF9D-4702-84DA-31FEE0BFDE06}" type="presParOf" srcId="{0EB8EE70-7DD5-496B-B035-A4C31602E24D}" destId="{EB9EE51E-C524-4F29-8C30-491CB3CCBFAE}" srcOrd="1" destOrd="0" presId="urn:microsoft.com/office/officeart/2009/3/layout/StepUpProcess"/>
    <dgm:cxn modelId="{A28A9E85-59F7-4EBD-A742-B7C719D56B08}" type="presParOf" srcId="{0EB8EE70-7DD5-496B-B035-A4C31602E24D}" destId="{2BFC8822-63CE-4492-8150-CE162F74FDAA}" srcOrd="2" destOrd="0" presId="urn:microsoft.com/office/officeart/2009/3/layout/StepUpProcess"/>
    <dgm:cxn modelId="{67661C3C-DC63-4461-8593-E488895CD956}" type="presParOf" srcId="{354C24D4-5C9C-4E2B-8519-971FDA76CCA2}" destId="{00B2210E-0953-4C4F-9E78-D5FCF585D70A}" srcOrd="3" destOrd="0" presId="urn:microsoft.com/office/officeart/2009/3/layout/StepUpProcess"/>
    <dgm:cxn modelId="{C26FF89F-5FAD-47FA-916B-66EFE98728B1}" type="presParOf" srcId="{00B2210E-0953-4C4F-9E78-D5FCF585D70A}" destId="{DFE8D166-F8CE-47E7-8F75-38C3B62305F2}" srcOrd="0" destOrd="0" presId="urn:microsoft.com/office/officeart/2009/3/layout/StepUpProcess"/>
    <dgm:cxn modelId="{36CBF5D1-0ACB-4C95-9FAF-FB2E15797807}" type="presParOf" srcId="{354C24D4-5C9C-4E2B-8519-971FDA76CCA2}" destId="{C0ADD028-74DF-40A4-AE46-DC229F75445F}" srcOrd="4" destOrd="0" presId="urn:microsoft.com/office/officeart/2009/3/layout/StepUpProcess"/>
    <dgm:cxn modelId="{1DBE1BF6-988F-49F9-A822-217950FA30E7}" type="presParOf" srcId="{C0ADD028-74DF-40A4-AE46-DC229F75445F}" destId="{0AE36A71-F9FE-4F34-B991-73B22B5E794B}" srcOrd="0" destOrd="0" presId="urn:microsoft.com/office/officeart/2009/3/layout/StepUpProcess"/>
    <dgm:cxn modelId="{8FAF57AC-BE69-4E6A-BD63-C4AE779EC57A}" type="presParOf" srcId="{C0ADD028-74DF-40A4-AE46-DC229F75445F}" destId="{3F8C0DF2-C870-4488-A275-20C64A114F64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E610DB1F-B862-486F-9B91-7AC78880CD03}" type="doc">
      <dgm:prSet loTypeId="urn:microsoft.com/office/officeart/2005/8/layout/process4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081BEFF-93BF-4A09-9354-6AF3A6BCC62A}">
      <dgm:prSet phldrT="[Текст]"/>
      <dgm:spPr/>
      <dgm:t>
        <a:bodyPr/>
        <a:lstStyle/>
        <a:p>
          <a:r>
            <a:rPr lang="ru-RU" dirty="0" smtClean="0"/>
            <a:t>Общественный Совет</a:t>
          </a:r>
          <a:endParaRPr lang="ru-RU" dirty="0"/>
        </a:p>
      </dgm:t>
    </dgm:pt>
    <dgm:pt modelId="{44C0465D-6493-442A-96CA-6E6F7BB96362}" type="parTrans" cxnId="{0329B01C-850A-495B-942B-048772B5D60D}">
      <dgm:prSet/>
      <dgm:spPr/>
      <dgm:t>
        <a:bodyPr/>
        <a:lstStyle/>
        <a:p>
          <a:endParaRPr lang="ru-RU"/>
        </a:p>
      </dgm:t>
    </dgm:pt>
    <dgm:pt modelId="{F1BD4E07-10A1-46A5-A70D-0E64D35F4DAD}" type="sibTrans" cxnId="{0329B01C-850A-495B-942B-048772B5D60D}">
      <dgm:prSet/>
      <dgm:spPr/>
      <dgm:t>
        <a:bodyPr/>
        <a:lstStyle/>
        <a:p>
          <a:endParaRPr lang="ru-RU"/>
        </a:p>
      </dgm:t>
    </dgm:pt>
    <dgm:pt modelId="{FEB1AC75-97CC-4CB0-B1D2-693FB88CC52C}">
      <dgm:prSet phldrT="[Текст]" custT="1"/>
      <dgm:spPr/>
      <dgm:t>
        <a:bodyPr/>
        <a:lstStyle/>
        <a:p>
          <a:r>
            <a:rPr lang="ru-RU" sz="1500" dirty="0" smtClean="0"/>
            <a:t>информация о результатах оценки </a:t>
          </a:r>
          <a:endParaRPr lang="ru-RU" sz="1500" dirty="0"/>
        </a:p>
      </dgm:t>
    </dgm:pt>
    <dgm:pt modelId="{9103D62D-06AA-4FBE-ADB3-2EAE611D3D38}" type="parTrans" cxnId="{ECF505B1-8FE5-428E-8C14-204DC6620C7B}">
      <dgm:prSet/>
      <dgm:spPr/>
      <dgm:t>
        <a:bodyPr/>
        <a:lstStyle/>
        <a:p>
          <a:endParaRPr lang="ru-RU"/>
        </a:p>
      </dgm:t>
    </dgm:pt>
    <dgm:pt modelId="{2DCFFEB9-6588-4280-926E-E2FE27F24B08}" type="sibTrans" cxnId="{ECF505B1-8FE5-428E-8C14-204DC6620C7B}">
      <dgm:prSet/>
      <dgm:spPr/>
      <dgm:t>
        <a:bodyPr/>
        <a:lstStyle/>
        <a:p>
          <a:endParaRPr lang="ru-RU"/>
        </a:p>
      </dgm:t>
    </dgm:pt>
    <dgm:pt modelId="{17EE6882-00C1-4362-A9D8-7AD6B0B1802A}">
      <dgm:prSet phldrT="[Текст]" custT="1"/>
      <dgm:spPr/>
      <dgm:t>
        <a:bodyPr/>
        <a:lstStyle/>
        <a:p>
          <a:r>
            <a:rPr lang="ru-RU" sz="1500" dirty="0" smtClean="0"/>
            <a:t>предложения об улучшении качества работы учреждения</a:t>
          </a:r>
          <a:endParaRPr lang="ru-RU" sz="1500" dirty="0"/>
        </a:p>
      </dgm:t>
    </dgm:pt>
    <dgm:pt modelId="{761FA989-C7AB-4B1C-95DF-7D3C218CAAE3}" type="parTrans" cxnId="{9CC245AF-4D7C-4FFD-93A9-BACCBFA0C604}">
      <dgm:prSet/>
      <dgm:spPr/>
      <dgm:t>
        <a:bodyPr/>
        <a:lstStyle/>
        <a:p>
          <a:endParaRPr lang="ru-RU"/>
        </a:p>
      </dgm:t>
    </dgm:pt>
    <dgm:pt modelId="{6E10385E-B0BE-4895-B4E5-BE7920C1E28E}" type="sibTrans" cxnId="{9CC245AF-4D7C-4FFD-93A9-BACCBFA0C604}">
      <dgm:prSet/>
      <dgm:spPr/>
      <dgm:t>
        <a:bodyPr/>
        <a:lstStyle/>
        <a:p>
          <a:endParaRPr lang="ru-RU"/>
        </a:p>
      </dgm:t>
    </dgm:pt>
    <dgm:pt modelId="{9ED02ED5-0A6C-4A9C-857A-D1FEA7039AE1}">
      <dgm:prSet phldrT="[Текст]"/>
      <dgm:spPr/>
      <dgm:t>
        <a:bodyPr/>
        <a:lstStyle/>
        <a:p>
          <a:r>
            <a:rPr lang="ru-RU" dirty="0" smtClean="0"/>
            <a:t>Министерство</a:t>
          </a:r>
          <a:endParaRPr lang="ru-RU" dirty="0"/>
        </a:p>
      </dgm:t>
    </dgm:pt>
    <dgm:pt modelId="{24CA0F57-659B-42AC-812E-22CFF2AC8930}" type="parTrans" cxnId="{4C180D65-211C-4ABC-A0DD-11CC84C15B0F}">
      <dgm:prSet/>
      <dgm:spPr/>
      <dgm:t>
        <a:bodyPr/>
        <a:lstStyle/>
        <a:p>
          <a:endParaRPr lang="ru-RU"/>
        </a:p>
      </dgm:t>
    </dgm:pt>
    <dgm:pt modelId="{33642616-7855-4CBB-9C00-9A9FA8C6C824}" type="sibTrans" cxnId="{4C180D65-211C-4ABC-A0DD-11CC84C15B0F}">
      <dgm:prSet/>
      <dgm:spPr/>
      <dgm:t>
        <a:bodyPr/>
        <a:lstStyle/>
        <a:p>
          <a:endParaRPr lang="ru-RU"/>
        </a:p>
      </dgm:t>
    </dgm:pt>
    <dgm:pt modelId="{520B8CA8-F674-4F77-BF17-053DBD8567DD}">
      <dgm:prSet phldrT="[Текст]" custT="1"/>
      <dgm:spPr/>
      <dgm:t>
        <a:bodyPr/>
        <a:lstStyle/>
        <a:p>
          <a:r>
            <a:rPr lang="ru-RU" sz="1500" dirty="0" smtClean="0"/>
            <a:t>Предложения по улучшению качества работы учреждения</a:t>
          </a:r>
          <a:endParaRPr lang="ru-RU" sz="1500" dirty="0"/>
        </a:p>
      </dgm:t>
    </dgm:pt>
    <dgm:pt modelId="{EBF26079-388A-4A31-B702-C2CFDA2FBC1E}" type="parTrans" cxnId="{F4B7CCED-C33B-400F-B483-2930465E4500}">
      <dgm:prSet/>
      <dgm:spPr/>
      <dgm:t>
        <a:bodyPr/>
        <a:lstStyle/>
        <a:p>
          <a:endParaRPr lang="ru-RU"/>
        </a:p>
      </dgm:t>
    </dgm:pt>
    <dgm:pt modelId="{34166EEB-1250-40C4-96C5-42AB94B4CCC9}" type="sibTrans" cxnId="{F4B7CCED-C33B-400F-B483-2930465E4500}">
      <dgm:prSet/>
      <dgm:spPr/>
      <dgm:t>
        <a:bodyPr/>
        <a:lstStyle/>
        <a:p>
          <a:endParaRPr lang="ru-RU"/>
        </a:p>
      </dgm:t>
    </dgm:pt>
    <dgm:pt modelId="{119CBC7B-48FB-4DBB-9AB9-A14D4DBCAA0B}">
      <dgm:prSet phldrT="[Текст]" custT="1"/>
      <dgm:spPr/>
      <dgm:t>
        <a:bodyPr/>
        <a:lstStyle/>
        <a:p>
          <a:r>
            <a:rPr lang="ru-RU" sz="1500" dirty="0" smtClean="0"/>
            <a:t>Учитывает итоги оценки при стимулировании руководителя учреждения</a:t>
          </a:r>
          <a:endParaRPr lang="ru-RU" sz="1500" dirty="0"/>
        </a:p>
      </dgm:t>
    </dgm:pt>
    <dgm:pt modelId="{C887AB71-B89D-43B6-A3C3-D23B9DBA7640}" type="parTrans" cxnId="{36BEB455-B9E4-4DC2-8C93-BA21D69B4BCB}">
      <dgm:prSet/>
      <dgm:spPr/>
      <dgm:t>
        <a:bodyPr/>
        <a:lstStyle/>
        <a:p>
          <a:endParaRPr lang="ru-RU"/>
        </a:p>
      </dgm:t>
    </dgm:pt>
    <dgm:pt modelId="{029ADCCE-AA6A-4710-BC64-4DAF34063BA1}" type="sibTrans" cxnId="{36BEB455-B9E4-4DC2-8C93-BA21D69B4BCB}">
      <dgm:prSet/>
      <dgm:spPr/>
      <dgm:t>
        <a:bodyPr/>
        <a:lstStyle/>
        <a:p>
          <a:endParaRPr lang="ru-RU"/>
        </a:p>
      </dgm:t>
    </dgm:pt>
    <dgm:pt modelId="{E079ABF9-3EE9-4663-ADA4-C193FCC4DD9F}">
      <dgm:prSet phldrT="[Текст]"/>
      <dgm:spPr/>
      <dgm:t>
        <a:bodyPr/>
        <a:lstStyle/>
        <a:p>
          <a:r>
            <a:rPr lang="ru-RU" dirty="0" smtClean="0"/>
            <a:t>Учреждение</a:t>
          </a:r>
          <a:endParaRPr lang="ru-RU" dirty="0"/>
        </a:p>
      </dgm:t>
    </dgm:pt>
    <dgm:pt modelId="{08F6084D-E681-4595-BE87-E5C3C626DAED}" type="parTrans" cxnId="{29D840A2-A4AE-440C-B435-6313897130A5}">
      <dgm:prSet/>
      <dgm:spPr/>
      <dgm:t>
        <a:bodyPr/>
        <a:lstStyle/>
        <a:p>
          <a:endParaRPr lang="ru-RU"/>
        </a:p>
      </dgm:t>
    </dgm:pt>
    <dgm:pt modelId="{853B1E7A-4176-4267-8B00-929808C0AADF}" type="sibTrans" cxnId="{29D840A2-A4AE-440C-B435-6313897130A5}">
      <dgm:prSet/>
      <dgm:spPr/>
      <dgm:t>
        <a:bodyPr/>
        <a:lstStyle/>
        <a:p>
          <a:endParaRPr lang="ru-RU"/>
        </a:p>
      </dgm:t>
    </dgm:pt>
    <dgm:pt modelId="{70DA2E6B-0CB9-4A78-8CCD-D72B9270E48F}">
      <dgm:prSet phldrT="[Текст]" custT="1"/>
      <dgm:spPr/>
      <dgm:t>
        <a:bodyPr/>
        <a:lstStyle/>
        <a:p>
          <a:r>
            <a:rPr lang="ru-RU" sz="1500" dirty="0" smtClean="0"/>
            <a:t>Разрабатывает план улучшения  качества работы и размещение его в сети Интернет</a:t>
          </a:r>
          <a:endParaRPr lang="ru-RU" sz="1500" dirty="0"/>
        </a:p>
      </dgm:t>
    </dgm:pt>
    <dgm:pt modelId="{FE040024-6827-4317-8026-565B54065BDB}" type="parTrans" cxnId="{7759647C-3E69-4B8B-8D46-E499882328EA}">
      <dgm:prSet/>
      <dgm:spPr/>
      <dgm:t>
        <a:bodyPr/>
        <a:lstStyle/>
        <a:p>
          <a:endParaRPr lang="ru-RU"/>
        </a:p>
      </dgm:t>
    </dgm:pt>
    <dgm:pt modelId="{70D0066B-EE20-40AE-95CF-3A4EB4C0685C}" type="sibTrans" cxnId="{7759647C-3E69-4B8B-8D46-E499882328EA}">
      <dgm:prSet/>
      <dgm:spPr/>
      <dgm:t>
        <a:bodyPr/>
        <a:lstStyle/>
        <a:p>
          <a:endParaRPr lang="ru-RU"/>
        </a:p>
      </dgm:t>
    </dgm:pt>
    <dgm:pt modelId="{296C05E0-5CA3-4CB1-A12E-FABBFCA63527}">
      <dgm:prSet phldrT="[Текст]" custT="1"/>
      <dgm:spPr/>
      <dgm:t>
        <a:bodyPr/>
        <a:lstStyle/>
        <a:p>
          <a:r>
            <a:rPr lang="ru-RU" sz="1500" dirty="0" smtClean="0"/>
            <a:t>Реализация разработанного плана</a:t>
          </a:r>
          <a:endParaRPr lang="ru-RU" sz="1500" dirty="0"/>
        </a:p>
      </dgm:t>
    </dgm:pt>
    <dgm:pt modelId="{9FE019D0-8F10-4371-A6EC-0EABFAD7A547}" type="parTrans" cxnId="{65D9233C-BC4A-43B6-A698-B06AB00DA8BC}">
      <dgm:prSet/>
      <dgm:spPr/>
      <dgm:t>
        <a:bodyPr/>
        <a:lstStyle/>
        <a:p>
          <a:endParaRPr lang="ru-RU"/>
        </a:p>
      </dgm:t>
    </dgm:pt>
    <dgm:pt modelId="{46907E10-702F-49DF-A6B2-E307A5B9620D}" type="sibTrans" cxnId="{65D9233C-BC4A-43B6-A698-B06AB00DA8BC}">
      <dgm:prSet/>
      <dgm:spPr/>
      <dgm:t>
        <a:bodyPr/>
        <a:lstStyle/>
        <a:p>
          <a:endParaRPr lang="ru-RU"/>
        </a:p>
      </dgm:t>
    </dgm:pt>
    <dgm:pt modelId="{3B3004BF-3400-4FD3-8378-5F6DD0DD52F4}" type="pres">
      <dgm:prSet presAssocID="{E610DB1F-B862-486F-9B91-7AC78880CD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F4938C-C6C4-4BA7-99D5-EC7FD4DE9121}" type="pres">
      <dgm:prSet presAssocID="{E079ABF9-3EE9-4663-ADA4-C193FCC4DD9F}" presName="boxAndChildren" presStyleCnt="0"/>
      <dgm:spPr/>
    </dgm:pt>
    <dgm:pt modelId="{979257F8-2AF1-4698-81E0-280C6CC66961}" type="pres">
      <dgm:prSet presAssocID="{E079ABF9-3EE9-4663-ADA4-C193FCC4DD9F}" presName="parentTextBox" presStyleLbl="node1" presStyleIdx="0" presStyleCnt="3"/>
      <dgm:spPr/>
      <dgm:t>
        <a:bodyPr/>
        <a:lstStyle/>
        <a:p>
          <a:endParaRPr lang="ru-RU"/>
        </a:p>
      </dgm:t>
    </dgm:pt>
    <dgm:pt modelId="{67C7C3C5-4602-4930-B97D-D9BD9E344185}" type="pres">
      <dgm:prSet presAssocID="{E079ABF9-3EE9-4663-ADA4-C193FCC4DD9F}" presName="entireBox" presStyleLbl="node1" presStyleIdx="0" presStyleCnt="3"/>
      <dgm:spPr/>
      <dgm:t>
        <a:bodyPr/>
        <a:lstStyle/>
        <a:p>
          <a:endParaRPr lang="ru-RU"/>
        </a:p>
      </dgm:t>
    </dgm:pt>
    <dgm:pt modelId="{2F64D7EF-70F6-4364-BA33-E4B2185A4106}" type="pres">
      <dgm:prSet presAssocID="{E079ABF9-3EE9-4663-ADA4-C193FCC4DD9F}" presName="descendantBox" presStyleCnt="0"/>
      <dgm:spPr/>
    </dgm:pt>
    <dgm:pt modelId="{11F0B124-4C8D-40DD-9AA3-5D4BFC4CF139}" type="pres">
      <dgm:prSet presAssocID="{70DA2E6B-0CB9-4A78-8CCD-D72B9270E48F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198F93-1D35-42C5-9E6C-A71204F53E24}" type="pres">
      <dgm:prSet presAssocID="{296C05E0-5CA3-4CB1-A12E-FABBFCA63527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5F7BC3-0B65-4228-AA52-7F651C02E1E3}" type="pres">
      <dgm:prSet presAssocID="{33642616-7855-4CBB-9C00-9A9FA8C6C824}" presName="sp" presStyleCnt="0"/>
      <dgm:spPr/>
    </dgm:pt>
    <dgm:pt modelId="{E438E73B-FCB8-4CC6-B63E-17547FA08626}" type="pres">
      <dgm:prSet presAssocID="{9ED02ED5-0A6C-4A9C-857A-D1FEA7039AE1}" presName="arrowAndChildren" presStyleCnt="0"/>
      <dgm:spPr/>
    </dgm:pt>
    <dgm:pt modelId="{6E02675C-8C47-4049-9754-C90BCD987D33}" type="pres">
      <dgm:prSet presAssocID="{9ED02ED5-0A6C-4A9C-857A-D1FEA7039AE1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37857386-0E81-4EAB-9491-5EFBC67C86FF}" type="pres">
      <dgm:prSet presAssocID="{9ED02ED5-0A6C-4A9C-857A-D1FEA7039AE1}" presName="arrow" presStyleLbl="node1" presStyleIdx="1" presStyleCnt="3"/>
      <dgm:spPr/>
      <dgm:t>
        <a:bodyPr/>
        <a:lstStyle/>
        <a:p>
          <a:endParaRPr lang="ru-RU"/>
        </a:p>
      </dgm:t>
    </dgm:pt>
    <dgm:pt modelId="{55F5F145-CFED-47CC-BEEE-503BBECD6628}" type="pres">
      <dgm:prSet presAssocID="{9ED02ED5-0A6C-4A9C-857A-D1FEA7039AE1}" presName="descendantArrow" presStyleCnt="0"/>
      <dgm:spPr/>
    </dgm:pt>
    <dgm:pt modelId="{30948EB5-CB24-428C-9879-7FD92D2CED2C}" type="pres">
      <dgm:prSet presAssocID="{520B8CA8-F674-4F77-BF17-053DBD8567DD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ACC5B4-48BF-403F-B351-389CD9185127}" type="pres">
      <dgm:prSet presAssocID="{119CBC7B-48FB-4DBB-9AB9-A14D4DBCAA0B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54E348-EEDA-4815-BADD-4E6C186D9C51}" type="pres">
      <dgm:prSet presAssocID="{F1BD4E07-10A1-46A5-A70D-0E64D35F4DAD}" presName="sp" presStyleCnt="0"/>
      <dgm:spPr/>
    </dgm:pt>
    <dgm:pt modelId="{009AC990-E3E7-4750-A226-819B872E26DA}" type="pres">
      <dgm:prSet presAssocID="{9081BEFF-93BF-4A09-9354-6AF3A6BCC62A}" presName="arrowAndChildren" presStyleCnt="0"/>
      <dgm:spPr/>
    </dgm:pt>
    <dgm:pt modelId="{10BCD635-15C4-4E67-89DD-5ACC99CB81F4}" type="pres">
      <dgm:prSet presAssocID="{9081BEFF-93BF-4A09-9354-6AF3A6BCC62A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8655BDDB-3002-48A2-AC0C-9F7D0B283471}" type="pres">
      <dgm:prSet presAssocID="{9081BEFF-93BF-4A09-9354-6AF3A6BCC62A}" presName="arrow" presStyleLbl="node1" presStyleIdx="2" presStyleCnt="3"/>
      <dgm:spPr/>
      <dgm:t>
        <a:bodyPr/>
        <a:lstStyle/>
        <a:p>
          <a:endParaRPr lang="ru-RU"/>
        </a:p>
      </dgm:t>
    </dgm:pt>
    <dgm:pt modelId="{5C802AE1-0904-4793-9148-008707D148C8}" type="pres">
      <dgm:prSet presAssocID="{9081BEFF-93BF-4A09-9354-6AF3A6BCC62A}" presName="descendantArrow" presStyleCnt="0"/>
      <dgm:spPr/>
    </dgm:pt>
    <dgm:pt modelId="{EE7E9E9E-4182-4AB7-976E-78430E63F98F}" type="pres">
      <dgm:prSet presAssocID="{FEB1AC75-97CC-4CB0-B1D2-693FB88CC52C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A56A3-F322-47E0-A6FE-8ADC6C661414}" type="pres">
      <dgm:prSet presAssocID="{17EE6882-00C1-4362-A9D8-7AD6B0B1802A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8D7974-84C1-4A45-8F88-61D27F17AE36}" type="presOf" srcId="{9ED02ED5-0A6C-4A9C-857A-D1FEA7039AE1}" destId="{37857386-0E81-4EAB-9491-5EFBC67C86FF}" srcOrd="1" destOrd="0" presId="urn:microsoft.com/office/officeart/2005/8/layout/process4"/>
    <dgm:cxn modelId="{0329B01C-850A-495B-942B-048772B5D60D}" srcId="{E610DB1F-B862-486F-9B91-7AC78880CD03}" destId="{9081BEFF-93BF-4A09-9354-6AF3A6BCC62A}" srcOrd="0" destOrd="0" parTransId="{44C0465D-6493-442A-96CA-6E6F7BB96362}" sibTransId="{F1BD4E07-10A1-46A5-A70D-0E64D35F4DAD}"/>
    <dgm:cxn modelId="{D2396D59-4BFB-4C63-8DE3-43F9B1FF0D1F}" type="presOf" srcId="{520B8CA8-F674-4F77-BF17-053DBD8567DD}" destId="{30948EB5-CB24-428C-9879-7FD92D2CED2C}" srcOrd="0" destOrd="0" presId="urn:microsoft.com/office/officeart/2005/8/layout/process4"/>
    <dgm:cxn modelId="{7759647C-3E69-4B8B-8D46-E499882328EA}" srcId="{E079ABF9-3EE9-4663-ADA4-C193FCC4DD9F}" destId="{70DA2E6B-0CB9-4A78-8CCD-D72B9270E48F}" srcOrd="0" destOrd="0" parTransId="{FE040024-6827-4317-8026-565B54065BDB}" sibTransId="{70D0066B-EE20-40AE-95CF-3A4EB4C0685C}"/>
    <dgm:cxn modelId="{7C093B40-E520-41EA-9DA4-8223DD46BBC0}" type="presOf" srcId="{E610DB1F-B862-486F-9B91-7AC78880CD03}" destId="{3B3004BF-3400-4FD3-8378-5F6DD0DD52F4}" srcOrd="0" destOrd="0" presId="urn:microsoft.com/office/officeart/2005/8/layout/process4"/>
    <dgm:cxn modelId="{54B8A23A-DCA6-4BF1-8BA2-71BE44822A11}" type="presOf" srcId="{296C05E0-5CA3-4CB1-A12E-FABBFCA63527}" destId="{65198F93-1D35-42C5-9E6C-A71204F53E24}" srcOrd="0" destOrd="0" presId="urn:microsoft.com/office/officeart/2005/8/layout/process4"/>
    <dgm:cxn modelId="{36BEB455-B9E4-4DC2-8C93-BA21D69B4BCB}" srcId="{9ED02ED5-0A6C-4A9C-857A-D1FEA7039AE1}" destId="{119CBC7B-48FB-4DBB-9AB9-A14D4DBCAA0B}" srcOrd="1" destOrd="0" parTransId="{C887AB71-B89D-43B6-A3C3-D23B9DBA7640}" sibTransId="{029ADCCE-AA6A-4710-BC64-4DAF34063BA1}"/>
    <dgm:cxn modelId="{4C180D65-211C-4ABC-A0DD-11CC84C15B0F}" srcId="{E610DB1F-B862-486F-9B91-7AC78880CD03}" destId="{9ED02ED5-0A6C-4A9C-857A-D1FEA7039AE1}" srcOrd="1" destOrd="0" parTransId="{24CA0F57-659B-42AC-812E-22CFF2AC8930}" sibTransId="{33642616-7855-4CBB-9C00-9A9FA8C6C824}"/>
    <dgm:cxn modelId="{9EFE12BF-B6D2-4B55-9628-C4EB9319CA5D}" type="presOf" srcId="{119CBC7B-48FB-4DBB-9AB9-A14D4DBCAA0B}" destId="{D6ACC5B4-48BF-403F-B351-389CD9185127}" srcOrd="0" destOrd="0" presId="urn:microsoft.com/office/officeart/2005/8/layout/process4"/>
    <dgm:cxn modelId="{744E935F-C7F4-4D13-96BA-1661008D574F}" type="presOf" srcId="{E079ABF9-3EE9-4663-ADA4-C193FCC4DD9F}" destId="{979257F8-2AF1-4698-81E0-280C6CC66961}" srcOrd="0" destOrd="0" presId="urn:microsoft.com/office/officeart/2005/8/layout/process4"/>
    <dgm:cxn modelId="{41409CE1-23E5-41F2-A0F3-09F52920680B}" type="presOf" srcId="{70DA2E6B-0CB9-4A78-8CCD-D72B9270E48F}" destId="{11F0B124-4C8D-40DD-9AA3-5D4BFC4CF139}" srcOrd="0" destOrd="0" presId="urn:microsoft.com/office/officeart/2005/8/layout/process4"/>
    <dgm:cxn modelId="{51BD891B-78E1-4621-B611-7965F260888C}" type="presOf" srcId="{9ED02ED5-0A6C-4A9C-857A-D1FEA7039AE1}" destId="{6E02675C-8C47-4049-9754-C90BCD987D33}" srcOrd="0" destOrd="0" presId="urn:microsoft.com/office/officeart/2005/8/layout/process4"/>
    <dgm:cxn modelId="{A9E4EDF0-38D0-47E7-9CA5-3B41DA974468}" type="presOf" srcId="{FEB1AC75-97CC-4CB0-B1D2-693FB88CC52C}" destId="{EE7E9E9E-4182-4AB7-976E-78430E63F98F}" srcOrd="0" destOrd="0" presId="urn:microsoft.com/office/officeart/2005/8/layout/process4"/>
    <dgm:cxn modelId="{723668E5-ABE9-40C6-B822-E004A4E8A5E9}" type="presOf" srcId="{9081BEFF-93BF-4A09-9354-6AF3A6BCC62A}" destId="{10BCD635-15C4-4E67-89DD-5ACC99CB81F4}" srcOrd="0" destOrd="0" presId="urn:microsoft.com/office/officeart/2005/8/layout/process4"/>
    <dgm:cxn modelId="{29D840A2-A4AE-440C-B435-6313897130A5}" srcId="{E610DB1F-B862-486F-9B91-7AC78880CD03}" destId="{E079ABF9-3EE9-4663-ADA4-C193FCC4DD9F}" srcOrd="2" destOrd="0" parTransId="{08F6084D-E681-4595-BE87-E5C3C626DAED}" sibTransId="{853B1E7A-4176-4267-8B00-929808C0AADF}"/>
    <dgm:cxn modelId="{ECF505B1-8FE5-428E-8C14-204DC6620C7B}" srcId="{9081BEFF-93BF-4A09-9354-6AF3A6BCC62A}" destId="{FEB1AC75-97CC-4CB0-B1D2-693FB88CC52C}" srcOrd="0" destOrd="0" parTransId="{9103D62D-06AA-4FBE-ADB3-2EAE611D3D38}" sibTransId="{2DCFFEB9-6588-4280-926E-E2FE27F24B08}"/>
    <dgm:cxn modelId="{1D1BB982-E884-44A2-9872-21853E25E5FD}" type="presOf" srcId="{9081BEFF-93BF-4A09-9354-6AF3A6BCC62A}" destId="{8655BDDB-3002-48A2-AC0C-9F7D0B283471}" srcOrd="1" destOrd="0" presId="urn:microsoft.com/office/officeart/2005/8/layout/process4"/>
    <dgm:cxn modelId="{65D9233C-BC4A-43B6-A698-B06AB00DA8BC}" srcId="{E079ABF9-3EE9-4663-ADA4-C193FCC4DD9F}" destId="{296C05E0-5CA3-4CB1-A12E-FABBFCA63527}" srcOrd="1" destOrd="0" parTransId="{9FE019D0-8F10-4371-A6EC-0EABFAD7A547}" sibTransId="{46907E10-702F-49DF-A6B2-E307A5B9620D}"/>
    <dgm:cxn modelId="{9B98A918-7160-4C74-8D5D-6FD234BFCA2D}" type="presOf" srcId="{17EE6882-00C1-4362-A9D8-7AD6B0B1802A}" destId="{F39A56A3-F322-47E0-A6FE-8ADC6C661414}" srcOrd="0" destOrd="0" presId="urn:microsoft.com/office/officeart/2005/8/layout/process4"/>
    <dgm:cxn modelId="{9CC245AF-4D7C-4FFD-93A9-BACCBFA0C604}" srcId="{9081BEFF-93BF-4A09-9354-6AF3A6BCC62A}" destId="{17EE6882-00C1-4362-A9D8-7AD6B0B1802A}" srcOrd="1" destOrd="0" parTransId="{761FA989-C7AB-4B1C-95DF-7D3C218CAAE3}" sibTransId="{6E10385E-B0BE-4895-B4E5-BE7920C1E28E}"/>
    <dgm:cxn modelId="{F4B7CCED-C33B-400F-B483-2930465E4500}" srcId="{9ED02ED5-0A6C-4A9C-857A-D1FEA7039AE1}" destId="{520B8CA8-F674-4F77-BF17-053DBD8567DD}" srcOrd="0" destOrd="0" parTransId="{EBF26079-388A-4A31-B702-C2CFDA2FBC1E}" sibTransId="{34166EEB-1250-40C4-96C5-42AB94B4CCC9}"/>
    <dgm:cxn modelId="{1AA78E31-71F3-4BBE-B99F-A5F6A166359F}" type="presOf" srcId="{E079ABF9-3EE9-4663-ADA4-C193FCC4DD9F}" destId="{67C7C3C5-4602-4930-B97D-D9BD9E344185}" srcOrd="1" destOrd="0" presId="urn:microsoft.com/office/officeart/2005/8/layout/process4"/>
    <dgm:cxn modelId="{AB7CD7A5-800E-49BE-8B9D-42C6BE108901}" type="presParOf" srcId="{3B3004BF-3400-4FD3-8378-5F6DD0DD52F4}" destId="{17F4938C-C6C4-4BA7-99D5-EC7FD4DE9121}" srcOrd="0" destOrd="0" presId="urn:microsoft.com/office/officeart/2005/8/layout/process4"/>
    <dgm:cxn modelId="{403B35A0-8F38-4935-A316-BB996AB317E7}" type="presParOf" srcId="{17F4938C-C6C4-4BA7-99D5-EC7FD4DE9121}" destId="{979257F8-2AF1-4698-81E0-280C6CC66961}" srcOrd="0" destOrd="0" presId="urn:microsoft.com/office/officeart/2005/8/layout/process4"/>
    <dgm:cxn modelId="{06F3CEF2-29D5-4FD5-8C2F-152493D58F4C}" type="presParOf" srcId="{17F4938C-C6C4-4BA7-99D5-EC7FD4DE9121}" destId="{67C7C3C5-4602-4930-B97D-D9BD9E344185}" srcOrd="1" destOrd="0" presId="urn:microsoft.com/office/officeart/2005/8/layout/process4"/>
    <dgm:cxn modelId="{5FF0FFC1-5FE5-4735-A636-279916F40CD9}" type="presParOf" srcId="{17F4938C-C6C4-4BA7-99D5-EC7FD4DE9121}" destId="{2F64D7EF-70F6-4364-BA33-E4B2185A4106}" srcOrd="2" destOrd="0" presId="urn:microsoft.com/office/officeart/2005/8/layout/process4"/>
    <dgm:cxn modelId="{D0E44A11-51BE-425B-A8BA-BD8B47FBEAEB}" type="presParOf" srcId="{2F64D7EF-70F6-4364-BA33-E4B2185A4106}" destId="{11F0B124-4C8D-40DD-9AA3-5D4BFC4CF139}" srcOrd="0" destOrd="0" presId="urn:microsoft.com/office/officeart/2005/8/layout/process4"/>
    <dgm:cxn modelId="{C9DB2FCC-6CDC-4DA5-98AA-44ED69984239}" type="presParOf" srcId="{2F64D7EF-70F6-4364-BA33-E4B2185A4106}" destId="{65198F93-1D35-42C5-9E6C-A71204F53E24}" srcOrd="1" destOrd="0" presId="urn:microsoft.com/office/officeart/2005/8/layout/process4"/>
    <dgm:cxn modelId="{871E6F83-05FD-4C10-9C99-32A39CCD6DB8}" type="presParOf" srcId="{3B3004BF-3400-4FD3-8378-5F6DD0DD52F4}" destId="{E45F7BC3-0B65-4228-AA52-7F651C02E1E3}" srcOrd="1" destOrd="0" presId="urn:microsoft.com/office/officeart/2005/8/layout/process4"/>
    <dgm:cxn modelId="{972C4FB5-CC38-43BD-9805-5824071D14EA}" type="presParOf" srcId="{3B3004BF-3400-4FD3-8378-5F6DD0DD52F4}" destId="{E438E73B-FCB8-4CC6-B63E-17547FA08626}" srcOrd="2" destOrd="0" presId="urn:microsoft.com/office/officeart/2005/8/layout/process4"/>
    <dgm:cxn modelId="{A33B83C3-999C-4BDC-8356-E68EB9E73D4F}" type="presParOf" srcId="{E438E73B-FCB8-4CC6-B63E-17547FA08626}" destId="{6E02675C-8C47-4049-9754-C90BCD987D33}" srcOrd="0" destOrd="0" presId="urn:microsoft.com/office/officeart/2005/8/layout/process4"/>
    <dgm:cxn modelId="{CCB519A1-B522-48A6-8421-0D23A7396668}" type="presParOf" srcId="{E438E73B-FCB8-4CC6-B63E-17547FA08626}" destId="{37857386-0E81-4EAB-9491-5EFBC67C86FF}" srcOrd="1" destOrd="0" presId="urn:microsoft.com/office/officeart/2005/8/layout/process4"/>
    <dgm:cxn modelId="{444AFE3A-8E87-4E6D-84A2-9ACB5C38B400}" type="presParOf" srcId="{E438E73B-FCB8-4CC6-B63E-17547FA08626}" destId="{55F5F145-CFED-47CC-BEEE-503BBECD6628}" srcOrd="2" destOrd="0" presId="urn:microsoft.com/office/officeart/2005/8/layout/process4"/>
    <dgm:cxn modelId="{1C49D255-3658-4BB2-92D5-3A3FC445058B}" type="presParOf" srcId="{55F5F145-CFED-47CC-BEEE-503BBECD6628}" destId="{30948EB5-CB24-428C-9879-7FD92D2CED2C}" srcOrd="0" destOrd="0" presId="urn:microsoft.com/office/officeart/2005/8/layout/process4"/>
    <dgm:cxn modelId="{0B96CF7B-11E2-4C16-9480-73D55F14022E}" type="presParOf" srcId="{55F5F145-CFED-47CC-BEEE-503BBECD6628}" destId="{D6ACC5B4-48BF-403F-B351-389CD9185127}" srcOrd="1" destOrd="0" presId="urn:microsoft.com/office/officeart/2005/8/layout/process4"/>
    <dgm:cxn modelId="{61C29300-0288-4526-B6A6-83870B0CE28F}" type="presParOf" srcId="{3B3004BF-3400-4FD3-8378-5F6DD0DD52F4}" destId="{F454E348-EEDA-4815-BADD-4E6C186D9C51}" srcOrd="3" destOrd="0" presId="urn:microsoft.com/office/officeart/2005/8/layout/process4"/>
    <dgm:cxn modelId="{2D343D7D-A692-402A-B29F-FBCACFA40810}" type="presParOf" srcId="{3B3004BF-3400-4FD3-8378-5F6DD0DD52F4}" destId="{009AC990-E3E7-4750-A226-819B872E26DA}" srcOrd="4" destOrd="0" presId="urn:microsoft.com/office/officeart/2005/8/layout/process4"/>
    <dgm:cxn modelId="{5371E8FB-5DC0-4F25-8AC3-A22B0B3C05C2}" type="presParOf" srcId="{009AC990-E3E7-4750-A226-819B872E26DA}" destId="{10BCD635-15C4-4E67-89DD-5ACC99CB81F4}" srcOrd="0" destOrd="0" presId="urn:microsoft.com/office/officeart/2005/8/layout/process4"/>
    <dgm:cxn modelId="{5CD41A24-C660-4DF1-8B49-0F8C3B2FFED4}" type="presParOf" srcId="{009AC990-E3E7-4750-A226-819B872E26DA}" destId="{8655BDDB-3002-48A2-AC0C-9F7D0B283471}" srcOrd="1" destOrd="0" presId="urn:microsoft.com/office/officeart/2005/8/layout/process4"/>
    <dgm:cxn modelId="{7D269667-888C-4F83-870E-4B92D9C78D21}" type="presParOf" srcId="{009AC990-E3E7-4750-A226-819B872E26DA}" destId="{5C802AE1-0904-4793-9148-008707D148C8}" srcOrd="2" destOrd="0" presId="urn:microsoft.com/office/officeart/2005/8/layout/process4"/>
    <dgm:cxn modelId="{43BFA592-7EA1-41B6-8BDE-B2C5229DDB81}" type="presParOf" srcId="{5C802AE1-0904-4793-9148-008707D148C8}" destId="{EE7E9E9E-4182-4AB7-976E-78430E63F98F}" srcOrd="0" destOrd="0" presId="urn:microsoft.com/office/officeart/2005/8/layout/process4"/>
    <dgm:cxn modelId="{D0AA75DC-E1E2-4734-B892-2AD0B53F1213}" type="presParOf" srcId="{5C802AE1-0904-4793-9148-008707D148C8}" destId="{F39A56A3-F322-47E0-A6FE-8ADC6C661414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D36438-BA1E-4C73-AEDE-FA52592DC8AC}">
      <dsp:nvSpPr>
        <dsp:cNvPr id="0" name=""/>
        <dsp:cNvSpPr/>
      </dsp:nvSpPr>
      <dsp:spPr>
        <a:xfrm>
          <a:off x="3477068" y="2062760"/>
          <a:ext cx="1326783" cy="1326783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7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</a:t>
          </a:r>
          <a:endParaRPr lang="ru-RU" sz="57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671371" y="2257063"/>
        <a:ext cx="938177" cy="938177"/>
      </dsp:txXfrm>
    </dsp:sp>
    <dsp:sp modelId="{747B376F-0A2C-4E36-AAA1-3A437F83A8A5}">
      <dsp:nvSpPr>
        <dsp:cNvPr id="0" name=""/>
        <dsp:cNvSpPr/>
      </dsp:nvSpPr>
      <dsp:spPr>
        <a:xfrm rot="16200000">
          <a:off x="3985686" y="1541318"/>
          <a:ext cx="309546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032118" y="1683021"/>
        <a:ext cx="216682" cy="285813"/>
      </dsp:txXfrm>
    </dsp:sp>
    <dsp:sp modelId="{202938A5-F0F1-4388-B370-C616FBB1415A}">
      <dsp:nvSpPr>
        <dsp:cNvPr id="0" name=""/>
        <dsp:cNvSpPr/>
      </dsp:nvSpPr>
      <dsp:spPr>
        <a:xfrm>
          <a:off x="3065487" y="53764"/>
          <a:ext cx="2149944" cy="1424946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 F1 </a:t>
          </a:r>
          <a:r>
            <a:rPr lang="ru-RU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потребность в услугах</a:t>
          </a:r>
          <a:endParaRPr lang="ru-RU" sz="1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380339" y="262443"/>
        <a:ext cx="1520240" cy="1007588"/>
      </dsp:txXfrm>
    </dsp:sp>
    <dsp:sp modelId="{4F2093C2-F730-436A-9C4F-78246F2605D1}">
      <dsp:nvSpPr>
        <dsp:cNvPr id="0" name=""/>
        <dsp:cNvSpPr/>
      </dsp:nvSpPr>
      <dsp:spPr>
        <a:xfrm rot="20172708">
          <a:off x="4926416" y="2024621"/>
          <a:ext cx="530382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932486" y="2148713"/>
        <a:ext cx="387476" cy="285813"/>
      </dsp:txXfrm>
    </dsp:sp>
    <dsp:sp modelId="{787F7C71-5332-4FBB-8B90-C12675061D7E}">
      <dsp:nvSpPr>
        <dsp:cNvPr id="0" name=""/>
        <dsp:cNvSpPr/>
      </dsp:nvSpPr>
      <dsp:spPr>
        <a:xfrm>
          <a:off x="5544619" y="709927"/>
          <a:ext cx="2149944" cy="1846814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F2 </a:t>
          </a:r>
          <a:r>
            <a:rPr lang="ru-RU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стоимость услуг</a:t>
          </a:r>
          <a:endParaRPr lang="ru-RU" sz="1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5859471" y="980387"/>
        <a:ext cx="1520240" cy="1305894"/>
      </dsp:txXfrm>
    </dsp:sp>
    <dsp:sp modelId="{F5FB9C96-E404-4227-963B-48E283BA0B7B}">
      <dsp:nvSpPr>
        <dsp:cNvPr id="0" name=""/>
        <dsp:cNvSpPr/>
      </dsp:nvSpPr>
      <dsp:spPr>
        <a:xfrm rot="1639602">
          <a:off x="4937561" y="3071354"/>
          <a:ext cx="663769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945535" y="3133824"/>
        <a:ext cx="520863" cy="285813"/>
      </dsp:txXfrm>
    </dsp:sp>
    <dsp:sp modelId="{0CCD5FE1-4FDD-4C30-9115-F2AA0A939A6E}">
      <dsp:nvSpPr>
        <dsp:cNvPr id="0" name=""/>
        <dsp:cNvSpPr/>
      </dsp:nvSpPr>
      <dsp:spPr>
        <a:xfrm>
          <a:off x="5688632" y="3158199"/>
          <a:ext cx="2149944" cy="1846814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F3 </a:t>
          </a:r>
          <a:r>
            <a:rPr lang="ru-RU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ФХД учреждения</a:t>
          </a:r>
          <a:endParaRPr lang="ru-RU" sz="1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6003484" y="3428659"/>
        <a:ext cx="1520240" cy="1305894"/>
      </dsp:txXfrm>
    </dsp:sp>
    <dsp:sp modelId="{76CE2EA5-8ED5-4060-B6D7-BA3482CCB377}">
      <dsp:nvSpPr>
        <dsp:cNvPr id="0" name=""/>
        <dsp:cNvSpPr/>
      </dsp:nvSpPr>
      <dsp:spPr>
        <a:xfrm rot="5217084">
          <a:off x="4012716" y="3480498"/>
          <a:ext cx="361207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064015" y="3521665"/>
        <a:ext cx="252845" cy="285813"/>
      </dsp:txXfrm>
    </dsp:sp>
    <dsp:sp modelId="{E77FF91C-6240-4AF1-844F-063C618F3DB9}">
      <dsp:nvSpPr>
        <dsp:cNvPr id="0" name=""/>
        <dsp:cNvSpPr/>
      </dsp:nvSpPr>
      <dsp:spPr>
        <a:xfrm>
          <a:off x="3168357" y="4068913"/>
          <a:ext cx="2149944" cy="1177521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F4 </a:t>
          </a:r>
          <a:r>
            <a:rPr lang="ru-RU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экономический эффект от оказания соц.услуг</a:t>
          </a:r>
          <a:endParaRPr lang="ru-RU" sz="1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483209" y="4241357"/>
        <a:ext cx="1520240" cy="832633"/>
      </dsp:txXfrm>
    </dsp:sp>
    <dsp:sp modelId="{19932306-04F1-4AF1-926B-BE4574492756}">
      <dsp:nvSpPr>
        <dsp:cNvPr id="0" name=""/>
        <dsp:cNvSpPr/>
      </dsp:nvSpPr>
      <dsp:spPr>
        <a:xfrm rot="9043218">
          <a:off x="2821437" y="3067668"/>
          <a:ext cx="570322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2955214" y="3127993"/>
        <a:ext cx="427416" cy="285813"/>
      </dsp:txXfrm>
    </dsp:sp>
    <dsp:sp modelId="{5DAA0944-8CAF-4D68-9EFE-FCC46D9C3E67}">
      <dsp:nvSpPr>
        <dsp:cNvPr id="0" name=""/>
        <dsp:cNvSpPr/>
      </dsp:nvSpPr>
      <dsp:spPr>
        <a:xfrm>
          <a:off x="648071" y="3158209"/>
          <a:ext cx="2149944" cy="1846814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F5 </a:t>
          </a:r>
          <a:r>
            <a:rPr lang="ru-RU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количество получателей соц.услуг</a:t>
          </a:r>
          <a:endParaRPr lang="ru-RU" sz="1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962923" y="3428669"/>
        <a:ext cx="1520240" cy="1305894"/>
      </dsp:txXfrm>
    </dsp:sp>
    <dsp:sp modelId="{E5C2F99B-65E9-4EFC-BA5B-7743A4ACBADB}">
      <dsp:nvSpPr>
        <dsp:cNvPr id="0" name=""/>
        <dsp:cNvSpPr/>
      </dsp:nvSpPr>
      <dsp:spPr>
        <a:xfrm rot="12186306">
          <a:off x="2766075" y="2023109"/>
          <a:ext cx="569583" cy="476355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2903250" y="2146420"/>
        <a:ext cx="426677" cy="285813"/>
      </dsp:txXfrm>
    </dsp:sp>
    <dsp:sp modelId="{101F2F23-F835-4179-86F5-0DEE5A5C9B42}">
      <dsp:nvSpPr>
        <dsp:cNvPr id="0" name=""/>
        <dsp:cNvSpPr/>
      </dsp:nvSpPr>
      <dsp:spPr>
        <a:xfrm>
          <a:off x="504062" y="709935"/>
          <a:ext cx="2149944" cy="1846814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F6 </a:t>
          </a:r>
          <a:r>
            <a:rPr lang="ru-RU" sz="14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рост средней з/п работников учреждений </a:t>
          </a:r>
          <a:endParaRPr lang="ru-RU" sz="1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818914" y="980395"/>
        <a:ext cx="1520240" cy="13058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71AC4D-283D-43E4-80B8-12316F1F5A15}">
      <dsp:nvSpPr>
        <dsp:cNvPr id="0" name=""/>
        <dsp:cNvSpPr/>
      </dsp:nvSpPr>
      <dsp:spPr>
        <a:xfrm>
          <a:off x="72015" y="360043"/>
          <a:ext cx="4325444" cy="3654622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0681C8-1C73-49AA-9BCE-770D6B425C8A}">
      <dsp:nvSpPr>
        <dsp:cNvPr id="0" name=""/>
        <dsp:cNvSpPr/>
      </dsp:nvSpPr>
      <dsp:spPr>
        <a:xfrm>
          <a:off x="1368146" y="1512165"/>
          <a:ext cx="2027275" cy="5247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Анализ социально-демографического паспорта территории</a:t>
          </a:r>
          <a:endParaRPr lang="ru-RU" sz="1600" b="1" kern="1200" dirty="0"/>
        </a:p>
      </dsp:txBody>
      <dsp:txXfrm>
        <a:off x="1368146" y="1512165"/>
        <a:ext cx="2027275" cy="524779"/>
      </dsp:txXfrm>
    </dsp:sp>
    <dsp:sp modelId="{2C58F637-D6AA-4F2F-A5E2-3E6BAAA30318}">
      <dsp:nvSpPr>
        <dsp:cNvPr id="0" name=""/>
        <dsp:cNvSpPr/>
      </dsp:nvSpPr>
      <dsp:spPr>
        <a:xfrm>
          <a:off x="-216029" y="2304263"/>
          <a:ext cx="3238227" cy="2887866"/>
        </a:xfrm>
        <a:prstGeom prst="blockArc">
          <a:avLst>
            <a:gd name="adj1" fmla="val 0"/>
            <a:gd name="adj2" fmla="val 18900000"/>
            <a:gd name="adj3" fmla="val 1274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5DCBA8F-FA5B-442D-80AC-50B2251A5C90}">
      <dsp:nvSpPr>
        <dsp:cNvPr id="0" name=""/>
        <dsp:cNvSpPr/>
      </dsp:nvSpPr>
      <dsp:spPr>
        <a:xfrm>
          <a:off x="806573" y="3160572"/>
          <a:ext cx="1246832" cy="6233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normalizeH="0" baseline="0" dirty="0" smtClean="0">
              <a:latin typeface="Arial" charset="0"/>
            </a:rPr>
            <a:t>Обоснованность потребности в услугах</a:t>
          </a:r>
          <a:endParaRPr lang="ru-RU" sz="1600" b="1" kern="1200" dirty="0"/>
        </a:p>
      </dsp:txBody>
      <dsp:txXfrm>
        <a:off x="806573" y="3160572"/>
        <a:ext cx="1246832" cy="6233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EB7726-C9D1-42DA-84DA-CB65B5AA72F1}">
      <dsp:nvSpPr>
        <dsp:cNvPr id="0" name=""/>
        <dsp:cNvSpPr/>
      </dsp:nvSpPr>
      <dsp:spPr>
        <a:xfrm>
          <a:off x="0" y="1138753"/>
          <a:ext cx="4608512" cy="2880320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chemeClr val="accent2">
                <a:tint val="55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55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55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22EDF634-4014-4080-9BB0-AA709CF6A676}">
      <dsp:nvSpPr>
        <dsp:cNvPr id="0" name=""/>
        <dsp:cNvSpPr/>
      </dsp:nvSpPr>
      <dsp:spPr>
        <a:xfrm>
          <a:off x="585281" y="3126749"/>
          <a:ext cx="119821" cy="119821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C8C2F9-DBD7-46DA-93EE-7F57EEA5815D}">
      <dsp:nvSpPr>
        <dsp:cNvPr id="0" name=""/>
        <dsp:cNvSpPr/>
      </dsp:nvSpPr>
      <dsp:spPr>
        <a:xfrm>
          <a:off x="392525" y="3573649"/>
          <a:ext cx="1518512" cy="832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91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1 балл </a:t>
          </a:r>
          <a:br>
            <a:rPr lang="ru-RU" sz="1400" b="1" kern="1200" dirty="0" smtClean="0"/>
          </a:br>
          <a:r>
            <a:rPr lang="ru-RU" sz="1400" b="1" kern="1200" dirty="0" smtClean="0"/>
            <a:t>нет потребности</a:t>
          </a:r>
          <a:endParaRPr lang="ru-RU" sz="1400" b="1" kern="1200" dirty="0"/>
        </a:p>
      </dsp:txBody>
      <dsp:txXfrm>
        <a:off x="392525" y="3573649"/>
        <a:ext cx="1518512" cy="832412"/>
      </dsp:txXfrm>
    </dsp:sp>
    <dsp:sp modelId="{0C9A2C12-06E3-4D4B-A1CF-C0814450181F}">
      <dsp:nvSpPr>
        <dsp:cNvPr id="0" name=""/>
        <dsp:cNvSpPr/>
      </dsp:nvSpPr>
      <dsp:spPr>
        <a:xfrm>
          <a:off x="1642934" y="2343878"/>
          <a:ext cx="216600" cy="216600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400183"/>
                <a:satOff val="-25195"/>
                <a:lumOff val="35114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400183"/>
                <a:satOff val="-25195"/>
                <a:lumOff val="35114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400183"/>
                <a:satOff val="-25195"/>
                <a:lumOff val="351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8005FA-DAF8-4879-95E1-5DF9908E3022}">
      <dsp:nvSpPr>
        <dsp:cNvPr id="0" name=""/>
        <dsp:cNvSpPr/>
      </dsp:nvSpPr>
      <dsp:spPr>
        <a:xfrm>
          <a:off x="1656181" y="2781555"/>
          <a:ext cx="1106042" cy="1566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772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5 баллов</a:t>
          </a:r>
          <a:br>
            <a:rPr lang="ru-RU" sz="1400" b="1" kern="1200" dirty="0" smtClean="0"/>
          </a:br>
          <a:r>
            <a:rPr lang="ru-RU" sz="1400" b="1" kern="1200" dirty="0" smtClean="0"/>
            <a:t>до 100 %</a:t>
          </a:r>
          <a:endParaRPr lang="ru-RU" sz="1400" b="1" kern="1200" dirty="0"/>
        </a:p>
      </dsp:txBody>
      <dsp:txXfrm>
        <a:off x="1656181" y="2781555"/>
        <a:ext cx="1106042" cy="1566894"/>
      </dsp:txXfrm>
    </dsp:sp>
    <dsp:sp modelId="{4E4DE4B5-8FA6-46C0-9BEF-7385E241AC72}">
      <dsp:nvSpPr>
        <dsp:cNvPr id="0" name=""/>
        <dsp:cNvSpPr/>
      </dsp:nvSpPr>
      <dsp:spPr>
        <a:xfrm>
          <a:off x="2914883" y="1867473"/>
          <a:ext cx="299553" cy="299553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400183"/>
                <a:satOff val="-25195"/>
                <a:lumOff val="35114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400183"/>
                <a:satOff val="-25195"/>
                <a:lumOff val="35114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400183"/>
                <a:satOff val="-25195"/>
                <a:lumOff val="351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1337AA-7C9B-4074-8F0E-EE982B137CA5}">
      <dsp:nvSpPr>
        <dsp:cNvPr id="0" name=""/>
        <dsp:cNvSpPr/>
      </dsp:nvSpPr>
      <dsp:spPr>
        <a:xfrm>
          <a:off x="2876052" y="2421518"/>
          <a:ext cx="1483258" cy="1481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27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10 баллов</a:t>
          </a:r>
          <a:br>
            <a:rPr lang="ru-RU" sz="1400" b="1" kern="1200" dirty="0" smtClean="0"/>
          </a:br>
          <a:r>
            <a:rPr lang="ru-RU" sz="1400" b="1" kern="1200" dirty="0" smtClean="0"/>
            <a:t>более 100%</a:t>
          </a:r>
          <a:endParaRPr lang="ru-RU" sz="1400" b="1" kern="1200" dirty="0"/>
        </a:p>
      </dsp:txBody>
      <dsp:txXfrm>
        <a:off x="2876052" y="2421518"/>
        <a:ext cx="1483258" cy="14813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09453-EF1B-4E0F-89DD-DCAFD52E49EE}">
      <dsp:nvSpPr>
        <dsp:cNvPr id="0" name=""/>
        <dsp:cNvSpPr/>
      </dsp:nvSpPr>
      <dsp:spPr>
        <a:xfrm>
          <a:off x="258" y="133457"/>
          <a:ext cx="2352814" cy="1028719"/>
        </a:xfrm>
        <a:prstGeom prst="ellipse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Факт</a:t>
          </a:r>
          <a:endParaRPr lang="ru-RU" sz="3200" kern="1200" dirty="0"/>
        </a:p>
      </dsp:txBody>
      <dsp:txXfrm>
        <a:off x="344820" y="284109"/>
        <a:ext cx="1663690" cy="727415"/>
      </dsp:txXfrm>
    </dsp:sp>
    <dsp:sp modelId="{C525AF87-B917-474B-BC88-C11FC35CC9E8}">
      <dsp:nvSpPr>
        <dsp:cNvPr id="0" name=""/>
        <dsp:cNvSpPr/>
      </dsp:nvSpPr>
      <dsp:spPr>
        <a:xfrm>
          <a:off x="2422647" y="399336"/>
          <a:ext cx="496961" cy="496961"/>
        </a:xfrm>
        <a:prstGeom prst="chevron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2422647" y="399336"/>
        <a:ext cx="496961" cy="496961"/>
      </dsp:txXfrm>
    </dsp:sp>
    <dsp:sp modelId="{3BDDCD9C-9528-4B81-B4A5-AB58BDA15357}">
      <dsp:nvSpPr>
        <dsp:cNvPr id="0" name=""/>
        <dsp:cNvSpPr/>
      </dsp:nvSpPr>
      <dsp:spPr>
        <a:xfrm>
          <a:off x="2989184" y="133457"/>
          <a:ext cx="2581579" cy="1028719"/>
        </a:xfrm>
        <a:prstGeom prst="ellipse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План ГЗ</a:t>
          </a:r>
          <a:endParaRPr lang="ru-RU" sz="3200" kern="1200" dirty="0"/>
        </a:p>
      </dsp:txBody>
      <dsp:txXfrm>
        <a:off x="3367247" y="284109"/>
        <a:ext cx="1825453" cy="727415"/>
      </dsp:txXfrm>
    </dsp:sp>
    <dsp:sp modelId="{66625719-984F-45DB-B568-D74D7D184743}">
      <dsp:nvSpPr>
        <dsp:cNvPr id="0" name=""/>
        <dsp:cNvSpPr/>
      </dsp:nvSpPr>
      <dsp:spPr>
        <a:xfrm>
          <a:off x="5640338" y="399336"/>
          <a:ext cx="496961" cy="496961"/>
        </a:xfrm>
        <a:prstGeom prst="notchedRightArrow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5764578" y="523576"/>
        <a:ext cx="248481" cy="248481"/>
      </dsp:txXfrm>
    </dsp:sp>
    <dsp:sp modelId="{5D0D8040-3072-4791-A4C6-B2C2442586DD}">
      <dsp:nvSpPr>
        <dsp:cNvPr id="0" name=""/>
        <dsp:cNvSpPr/>
      </dsp:nvSpPr>
      <dsp:spPr>
        <a:xfrm>
          <a:off x="6206874" y="133457"/>
          <a:ext cx="2352814" cy="1028719"/>
        </a:xfrm>
        <a:prstGeom prst="ellipse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1 </a:t>
          </a:r>
          <a:r>
            <a:rPr lang="ru-RU" sz="2400" kern="1200" dirty="0" smtClean="0"/>
            <a:t>балл</a:t>
          </a:r>
          <a:endParaRPr lang="ru-RU" sz="2400" kern="1200" dirty="0"/>
        </a:p>
      </dsp:txBody>
      <dsp:txXfrm>
        <a:off x="6551436" y="284109"/>
        <a:ext cx="1663690" cy="7274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09453-EF1B-4E0F-89DD-DCAFD52E49EE}">
      <dsp:nvSpPr>
        <dsp:cNvPr id="0" name=""/>
        <dsp:cNvSpPr/>
      </dsp:nvSpPr>
      <dsp:spPr>
        <a:xfrm>
          <a:off x="258" y="133457"/>
          <a:ext cx="2352814" cy="1028719"/>
        </a:xfrm>
        <a:prstGeom prst="ellipse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Факт</a:t>
          </a:r>
          <a:endParaRPr lang="ru-RU" sz="3200" kern="1200" dirty="0"/>
        </a:p>
      </dsp:txBody>
      <dsp:txXfrm>
        <a:off x="344820" y="284109"/>
        <a:ext cx="1663690" cy="727415"/>
      </dsp:txXfrm>
    </dsp:sp>
    <dsp:sp modelId="{C525AF87-B917-474B-BC88-C11FC35CC9E8}">
      <dsp:nvSpPr>
        <dsp:cNvPr id="0" name=""/>
        <dsp:cNvSpPr/>
      </dsp:nvSpPr>
      <dsp:spPr>
        <a:xfrm rot="10800000">
          <a:off x="2422647" y="399336"/>
          <a:ext cx="496961" cy="496961"/>
        </a:xfrm>
        <a:prstGeom prst="mathEqual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>
        <a:off x="2488519" y="501710"/>
        <a:ext cx="365217" cy="292213"/>
      </dsp:txXfrm>
    </dsp:sp>
    <dsp:sp modelId="{3BDDCD9C-9528-4B81-B4A5-AB58BDA15357}">
      <dsp:nvSpPr>
        <dsp:cNvPr id="0" name=""/>
        <dsp:cNvSpPr/>
      </dsp:nvSpPr>
      <dsp:spPr>
        <a:xfrm>
          <a:off x="2989184" y="133457"/>
          <a:ext cx="2581579" cy="1028719"/>
        </a:xfrm>
        <a:prstGeom prst="ellipse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План ГЗ</a:t>
          </a:r>
          <a:endParaRPr lang="ru-RU" sz="3200" kern="1200" dirty="0"/>
        </a:p>
      </dsp:txBody>
      <dsp:txXfrm>
        <a:off x="3367247" y="284109"/>
        <a:ext cx="1825453" cy="727415"/>
      </dsp:txXfrm>
    </dsp:sp>
    <dsp:sp modelId="{66625719-984F-45DB-B568-D74D7D184743}">
      <dsp:nvSpPr>
        <dsp:cNvPr id="0" name=""/>
        <dsp:cNvSpPr/>
      </dsp:nvSpPr>
      <dsp:spPr>
        <a:xfrm>
          <a:off x="5640338" y="399336"/>
          <a:ext cx="496961" cy="496961"/>
        </a:xfrm>
        <a:prstGeom prst="notchedRightArrow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5764578" y="523576"/>
        <a:ext cx="248481" cy="248481"/>
      </dsp:txXfrm>
    </dsp:sp>
    <dsp:sp modelId="{5D0D8040-3072-4791-A4C6-B2C2442586DD}">
      <dsp:nvSpPr>
        <dsp:cNvPr id="0" name=""/>
        <dsp:cNvSpPr/>
      </dsp:nvSpPr>
      <dsp:spPr>
        <a:xfrm>
          <a:off x="6206874" y="133457"/>
          <a:ext cx="2352814" cy="1028719"/>
        </a:xfrm>
        <a:prstGeom prst="ellipse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5</a:t>
          </a:r>
          <a:r>
            <a:rPr lang="ru-RU" sz="3200" kern="1200" dirty="0" smtClean="0"/>
            <a:t> </a:t>
          </a:r>
          <a:r>
            <a:rPr lang="ru-RU" sz="2400" kern="1200" dirty="0" smtClean="0"/>
            <a:t>баллов</a:t>
          </a:r>
          <a:endParaRPr lang="ru-RU" sz="2400" kern="1200" dirty="0"/>
        </a:p>
      </dsp:txBody>
      <dsp:txXfrm>
        <a:off x="6551436" y="284109"/>
        <a:ext cx="1663690" cy="72741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09453-EF1B-4E0F-89DD-DCAFD52E49EE}">
      <dsp:nvSpPr>
        <dsp:cNvPr id="0" name=""/>
        <dsp:cNvSpPr/>
      </dsp:nvSpPr>
      <dsp:spPr>
        <a:xfrm>
          <a:off x="258" y="133457"/>
          <a:ext cx="2352814" cy="1028719"/>
        </a:xfrm>
        <a:prstGeom prst="ellipse">
          <a:avLst/>
        </a:prstGeom>
        <a:solidFill>
          <a:schemeClr val="accent2"/>
        </a:solidFill>
        <a:ln w="38100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riblet"/>
        </a:sp3d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Факт</a:t>
          </a:r>
          <a:endParaRPr lang="ru-RU" sz="3200" kern="1200" dirty="0"/>
        </a:p>
      </dsp:txBody>
      <dsp:txXfrm>
        <a:off x="344820" y="284109"/>
        <a:ext cx="1663690" cy="727415"/>
      </dsp:txXfrm>
    </dsp:sp>
    <dsp:sp modelId="{C525AF87-B917-474B-BC88-C11FC35CC9E8}">
      <dsp:nvSpPr>
        <dsp:cNvPr id="0" name=""/>
        <dsp:cNvSpPr/>
      </dsp:nvSpPr>
      <dsp:spPr>
        <a:xfrm rot="10594455">
          <a:off x="2422647" y="399336"/>
          <a:ext cx="496961" cy="496961"/>
        </a:xfrm>
        <a:prstGeom prst="chevron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2422647" y="399336"/>
        <a:ext cx="496961" cy="496961"/>
      </dsp:txXfrm>
    </dsp:sp>
    <dsp:sp modelId="{3BDDCD9C-9528-4B81-B4A5-AB58BDA15357}">
      <dsp:nvSpPr>
        <dsp:cNvPr id="0" name=""/>
        <dsp:cNvSpPr/>
      </dsp:nvSpPr>
      <dsp:spPr>
        <a:xfrm>
          <a:off x="2989184" y="133457"/>
          <a:ext cx="2581579" cy="1028719"/>
        </a:xfrm>
        <a:prstGeom prst="ellipse">
          <a:avLst/>
        </a:prstGeom>
        <a:solidFill>
          <a:schemeClr val="accent2"/>
        </a:solidFill>
        <a:ln w="38100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riblet"/>
        </a:sp3d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План ГЗ</a:t>
          </a:r>
          <a:endParaRPr lang="ru-RU" sz="3200" kern="1200" dirty="0"/>
        </a:p>
      </dsp:txBody>
      <dsp:txXfrm>
        <a:off x="3367247" y="284109"/>
        <a:ext cx="1825453" cy="727415"/>
      </dsp:txXfrm>
    </dsp:sp>
    <dsp:sp modelId="{66625719-984F-45DB-B568-D74D7D184743}">
      <dsp:nvSpPr>
        <dsp:cNvPr id="0" name=""/>
        <dsp:cNvSpPr/>
      </dsp:nvSpPr>
      <dsp:spPr>
        <a:xfrm>
          <a:off x="5640338" y="399336"/>
          <a:ext cx="496961" cy="496961"/>
        </a:xfrm>
        <a:prstGeom prst="notchedRightArrow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5764578" y="523576"/>
        <a:ext cx="248481" cy="248481"/>
      </dsp:txXfrm>
    </dsp:sp>
    <dsp:sp modelId="{5D0D8040-3072-4791-A4C6-B2C2442586DD}">
      <dsp:nvSpPr>
        <dsp:cNvPr id="0" name=""/>
        <dsp:cNvSpPr/>
      </dsp:nvSpPr>
      <dsp:spPr>
        <a:xfrm>
          <a:off x="6206874" y="133457"/>
          <a:ext cx="2352814" cy="1028719"/>
        </a:xfrm>
        <a:prstGeom prst="ellipse">
          <a:avLst/>
        </a:prstGeom>
        <a:solidFill>
          <a:schemeClr val="accent2"/>
        </a:solidFill>
        <a:ln w="38100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riblet"/>
        </a:sp3d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</a:t>
          </a:r>
          <a:r>
            <a:rPr lang="ru-RU" sz="3200" kern="1200" dirty="0" smtClean="0"/>
            <a:t> </a:t>
          </a:r>
          <a:r>
            <a:rPr lang="ru-RU" sz="2400" kern="1200" dirty="0" smtClean="0"/>
            <a:t>баллов</a:t>
          </a:r>
          <a:endParaRPr lang="ru-RU" sz="2400" kern="1200" dirty="0"/>
        </a:p>
      </dsp:txBody>
      <dsp:txXfrm>
        <a:off x="6551436" y="284109"/>
        <a:ext cx="1663690" cy="7274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09453-EF1B-4E0F-89DD-DCAFD52E49EE}">
      <dsp:nvSpPr>
        <dsp:cNvPr id="0" name=""/>
        <dsp:cNvSpPr/>
      </dsp:nvSpPr>
      <dsp:spPr>
        <a:xfrm>
          <a:off x="1074078" y="0"/>
          <a:ext cx="2911075" cy="1069055"/>
        </a:xfrm>
        <a:prstGeom prst="ellipse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Казённые учреждения</a:t>
          </a:r>
          <a:endParaRPr lang="ru-RU" sz="2400" kern="1200" dirty="0"/>
        </a:p>
      </dsp:txBody>
      <dsp:txXfrm>
        <a:off x="1500395" y="156559"/>
        <a:ext cx="2058441" cy="755937"/>
      </dsp:txXfrm>
    </dsp:sp>
    <dsp:sp modelId="{C525AF87-B917-474B-BC88-C11FC35CC9E8}">
      <dsp:nvSpPr>
        <dsp:cNvPr id="0" name=""/>
        <dsp:cNvSpPr/>
      </dsp:nvSpPr>
      <dsp:spPr>
        <a:xfrm>
          <a:off x="4057373" y="276600"/>
          <a:ext cx="515854" cy="515854"/>
        </a:xfrm>
        <a:prstGeom prst="notchedRightArrow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>
        <a:off x="4186337" y="405564"/>
        <a:ext cx="257927" cy="257927"/>
      </dsp:txXfrm>
    </dsp:sp>
    <dsp:sp modelId="{5D0D8040-3072-4791-A4C6-B2C2442586DD}">
      <dsp:nvSpPr>
        <dsp:cNvPr id="0" name=""/>
        <dsp:cNvSpPr/>
      </dsp:nvSpPr>
      <dsp:spPr>
        <a:xfrm>
          <a:off x="4645448" y="0"/>
          <a:ext cx="2693874" cy="1069055"/>
        </a:xfrm>
        <a:prstGeom prst="ellipse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01600" prst="riblet"/>
        </a:sp3d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5 </a:t>
          </a:r>
          <a:r>
            <a:rPr lang="ru-RU" sz="2400" kern="1200" dirty="0" smtClean="0"/>
            <a:t>баллов</a:t>
          </a:r>
          <a:endParaRPr lang="ru-RU" sz="2400" kern="1200" dirty="0"/>
        </a:p>
      </dsp:txBody>
      <dsp:txXfrm>
        <a:off x="5039957" y="156559"/>
        <a:ext cx="1904856" cy="75593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B9D17-8C6A-4CCF-B8CC-A3B80D1B5CDA}">
      <dsp:nvSpPr>
        <dsp:cNvPr id="0" name=""/>
        <dsp:cNvSpPr/>
      </dsp:nvSpPr>
      <dsp:spPr>
        <a:xfrm>
          <a:off x="71984" y="216029"/>
          <a:ext cx="6628501" cy="1221097"/>
        </a:xfrm>
        <a:prstGeom prst="homePlat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21920" rIns="53847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cap="none" spc="0" smtClean="0">
              <a:ln w="19050"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rPr>
            <a:t>Отсутствуют нарушения ФХД</a:t>
          </a:r>
          <a:endParaRPr lang="ru-RU" sz="3200" b="1" kern="1200" cap="none" spc="0" dirty="0">
            <a:ln w="19050">
              <a:prstDash val="solid"/>
            </a:ln>
            <a:effectLst>
              <a:outerShdw blurRad="50000" dist="50800" dir="7500000" algn="tl">
                <a:srgbClr val="000000">
                  <a:shade val="5000"/>
                  <a:alpha val="35000"/>
                </a:srgbClr>
              </a:outerShdw>
            </a:effectLst>
          </a:endParaRPr>
        </a:p>
      </dsp:txBody>
      <dsp:txXfrm>
        <a:off x="71984" y="216029"/>
        <a:ext cx="6323227" cy="1221097"/>
      </dsp:txXfrm>
    </dsp:sp>
    <dsp:sp modelId="{442D215D-7CBE-4BA4-A915-D90B91357327}">
      <dsp:nvSpPr>
        <dsp:cNvPr id="0" name=""/>
        <dsp:cNvSpPr/>
      </dsp:nvSpPr>
      <dsp:spPr>
        <a:xfrm>
          <a:off x="6912772" y="70584"/>
          <a:ext cx="1221097" cy="122109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B079186-D553-411D-A4CE-484FB3891FD5}">
      <dsp:nvSpPr>
        <dsp:cNvPr id="0" name=""/>
        <dsp:cNvSpPr/>
      </dsp:nvSpPr>
      <dsp:spPr>
        <a:xfrm>
          <a:off x="85162" y="1656189"/>
          <a:ext cx="6628501" cy="1221097"/>
        </a:xfrm>
        <a:prstGeom prst="homePlate">
          <a:avLst/>
        </a:prstGeom>
        <a:solidFill>
          <a:schemeClr val="accent2">
            <a:shade val="80000"/>
            <a:hueOff val="253420"/>
            <a:satOff val="-16085"/>
            <a:lumOff val="1608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21920" rIns="53847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cap="none" spc="0" smtClean="0">
              <a:ln w="19050"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rPr>
            <a:t>Незначительные нарушения ФХД</a:t>
          </a:r>
          <a:endParaRPr lang="ru-RU" sz="3200" b="1" kern="1200" cap="none" spc="0" dirty="0">
            <a:ln w="19050">
              <a:prstDash val="solid"/>
            </a:ln>
            <a:effectLst>
              <a:outerShdw blurRad="50000" dist="50800" dir="7500000" algn="tl">
                <a:srgbClr val="000000">
                  <a:shade val="5000"/>
                  <a:alpha val="35000"/>
                </a:srgbClr>
              </a:outerShdw>
            </a:effectLst>
          </a:endParaRPr>
        </a:p>
      </dsp:txBody>
      <dsp:txXfrm>
        <a:off x="85162" y="1656189"/>
        <a:ext cx="6323227" cy="1221097"/>
      </dsp:txXfrm>
    </dsp:sp>
    <dsp:sp modelId="{DFE8620B-612F-4976-A61C-E1939CB9D2C2}">
      <dsp:nvSpPr>
        <dsp:cNvPr id="0" name=""/>
        <dsp:cNvSpPr/>
      </dsp:nvSpPr>
      <dsp:spPr>
        <a:xfrm>
          <a:off x="6952332" y="1513369"/>
          <a:ext cx="1168382" cy="1215846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7B2F192-1A55-4A9A-8893-C758A472A3F6}">
      <dsp:nvSpPr>
        <dsp:cNvPr id="0" name=""/>
        <dsp:cNvSpPr/>
      </dsp:nvSpPr>
      <dsp:spPr>
        <a:xfrm>
          <a:off x="71984" y="3171390"/>
          <a:ext cx="6628501" cy="1221097"/>
        </a:xfrm>
        <a:prstGeom prst="homePlate">
          <a:avLst/>
        </a:prstGeom>
        <a:solidFill>
          <a:schemeClr val="accent2">
            <a:shade val="80000"/>
            <a:hueOff val="506840"/>
            <a:satOff val="-32170"/>
            <a:lumOff val="3217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21920" rIns="53847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cap="none" spc="0" dirty="0" smtClean="0">
              <a:ln w="19050"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rPr>
            <a:t>Значительные нарушения ФХД</a:t>
          </a:r>
          <a:endParaRPr lang="ru-RU" sz="3200" b="1" kern="1200" cap="none" spc="0" dirty="0">
            <a:ln w="19050">
              <a:prstDash val="solid"/>
            </a:ln>
            <a:effectLst>
              <a:outerShdw blurRad="50000" dist="50800" dir="7500000" algn="tl">
                <a:srgbClr val="000000">
                  <a:shade val="5000"/>
                  <a:alpha val="35000"/>
                </a:srgbClr>
              </a:outerShdw>
            </a:effectLst>
          </a:endParaRPr>
        </a:p>
      </dsp:txBody>
      <dsp:txXfrm>
        <a:off x="71984" y="3171390"/>
        <a:ext cx="6323227" cy="1221097"/>
      </dsp:txXfrm>
    </dsp:sp>
    <dsp:sp modelId="{B787B02A-AD8C-4A45-98E5-FD86E3887667}">
      <dsp:nvSpPr>
        <dsp:cNvPr id="0" name=""/>
        <dsp:cNvSpPr/>
      </dsp:nvSpPr>
      <dsp:spPr>
        <a:xfrm>
          <a:off x="6912772" y="3100817"/>
          <a:ext cx="1221097" cy="122109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197851-2F3C-4DF1-B3CF-3E6A1ACC2106}">
      <dsp:nvSpPr>
        <dsp:cNvPr id="0" name=""/>
        <dsp:cNvSpPr/>
      </dsp:nvSpPr>
      <dsp:spPr>
        <a:xfrm>
          <a:off x="-4965981" y="-760907"/>
          <a:ext cx="5914303" cy="5914303"/>
        </a:xfrm>
        <a:prstGeom prst="blockArc">
          <a:avLst>
            <a:gd name="adj1" fmla="val 18900000"/>
            <a:gd name="adj2" fmla="val 2700000"/>
            <a:gd name="adj3" fmla="val 365"/>
          </a:avLst>
        </a:prstGeom>
        <a:noFill/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3CF607-EA0B-45DB-9DF9-A4BEF77E20EE}">
      <dsp:nvSpPr>
        <dsp:cNvPr id="0" name=""/>
        <dsp:cNvSpPr/>
      </dsp:nvSpPr>
      <dsp:spPr>
        <a:xfrm>
          <a:off x="770244" y="627510"/>
          <a:ext cx="7383599" cy="1254845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603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Контроль ФХД учреждения</a:t>
          </a:r>
          <a:endParaRPr lang="ru-RU" sz="3200" kern="1200" dirty="0"/>
        </a:p>
      </dsp:txBody>
      <dsp:txXfrm>
        <a:off x="770244" y="627510"/>
        <a:ext cx="7383599" cy="1254845"/>
      </dsp:txXfrm>
    </dsp:sp>
    <dsp:sp modelId="{BF1047F8-5D29-48F8-8DCF-E87BE2B665DE}">
      <dsp:nvSpPr>
        <dsp:cNvPr id="0" name=""/>
        <dsp:cNvSpPr/>
      </dsp:nvSpPr>
      <dsp:spPr>
        <a:xfrm>
          <a:off x="137527" y="648074"/>
          <a:ext cx="1265433" cy="121371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62214E-6566-49B1-888C-2B2048A29F72}">
      <dsp:nvSpPr>
        <dsp:cNvPr id="0" name=""/>
        <dsp:cNvSpPr/>
      </dsp:nvSpPr>
      <dsp:spPr>
        <a:xfrm>
          <a:off x="830619" y="2468984"/>
          <a:ext cx="7383599" cy="1254845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6034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Контроль эффективности целевого использования переданного учреждениям республиканского имущества</a:t>
          </a:r>
          <a:endParaRPr lang="ru-RU" sz="2200" kern="1200" dirty="0"/>
        </a:p>
      </dsp:txBody>
      <dsp:txXfrm>
        <a:off x="830619" y="2468984"/>
        <a:ext cx="7383599" cy="1254845"/>
      </dsp:txXfrm>
    </dsp:sp>
    <dsp:sp modelId="{0531EAC8-0D58-44AA-8636-D3ACA16AC063}">
      <dsp:nvSpPr>
        <dsp:cNvPr id="0" name=""/>
        <dsp:cNvSpPr/>
      </dsp:nvSpPr>
      <dsp:spPr>
        <a:xfrm>
          <a:off x="137527" y="2530694"/>
          <a:ext cx="1265433" cy="12137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7AC8E4-CF8F-4DD9-9C5E-4AD78D36139A}">
      <dsp:nvSpPr>
        <dsp:cNvPr id="0" name=""/>
        <dsp:cNvSpPr/>
      </dsp:nvSpPr>
      <dsp:spPr>
        <a:xfrm>
          <a:off x="3336129" y="2033758"/>
          <a:ext cx="1944431" cy="1759543"/>
        </a:xfrm>
        <a:prstGeom prst="ellipse">
          <a:avLst/>
        </a:prstGeom>
        <a:solidFill>
          <a:schemeClr val="tx2">
            <a:lumMod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Задачи</a:t>
          </a:r>
          <a:br>
            <a:rPr lang="ru-RU" sz="2000" kern="1200" dirty="0" smtClean="0">
              <a:solidFill>
                <a:schemeClr val="bg1"/>
              </a:solidFill>
            </a:rPr>
          </a:br>
          <a:r>
            <a:rPr lang="ru-RU" sz="2000" kern="1200" dirty="0" smtClean="0">
              <a:solidFill>
                <a:schemeClr val="bg1"/>
              </a:solidFill>
            </a:rPr>
            <a:t>БК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3620884" y="2291437"/>
        <a:ext cx="1374921" cy="1244185"/>
      </dsp:txXfrm>
    </dsp:sp>
    <dsp:sp modelId="{219ED1F1-8129-445C-8A2A-27F97FE25618}">
      <dsp:nvSpPr>
        <dsp:cNvPr id="0" name=""/>
        <dsp:cNvSpPr/>
      </dsp:nvSpPr>
      <dsp:spPr>
        <a:xfrm rot="16200000">
          <a:off x="4156016" y="1480055"/>
          <a:ext cx="304656" cy="549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4201715" y="1635719"/>
        <a:ext cx="213259" cy="329897"/>
      </dsp:txXfrm>
    </dsp:sp>
    <dsp:sp modelId="{7A7E15F4-3D7C-46E9-9090-C86A59FF41A3}">
      <dsp:nvSpPr>
        <dsp:cNvPr id="0" name=""/>
        <dsp:cNvSpPr/>
      </dsp:nvSpPr>
      <dsp:spPr>
        <a:xfrm>
          <a:off x="2760173" y="3510"/>
          <a:ext cx="3096343" cy="1455424"/>
        </a:xfrm>
        <a:prstGeom prst="ellipse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>
                  <a:lumMod val="20000"/>
                  <a:lumOff val="80000"/>
                </a:schemeClr>
              </a:solidFill>
            </a:rPr>
            <a:t>Оценка результатов ФХД в соответствии с уставной деятельностью</a:t>
          </a:r>
          <a:endParaRPr lang="ru-RU" sz="1400" kern="1200" dirty="0">
            <a:solidFill>
              <a:schemeClr val="tx1">
                <a:lumMod val="20000"/>
                <a:lumOff val="80000"/>
              </a:schemeClr>
            </a:solidFill>
          </a:endParaRPr>
        </a:p>
      </dsp:txBody>
      <dsp:txXfrm>
        <a:off x="3213622" y="216652"/>
        <a:ext cx="2189445" cy="1029140"/>
      </dsp:txXfrm>
    </dsp:sp>
    <dsp:sp modelId="{C0A3E4B2-BE8D-4B4B-9376-19AA3D23CAD1}">
      <dsp:nvSpPr>
        <dsp:cNvPr id="0" name=""/>
        <dsp:cNvSpPr/>
      </dsp:nvSpPr>
      <dsp:spPr>
        <a:xfrm rot="20064101">
          <a:off x="5316895" y="2045470"/>
          <a:ext cx="459067" cy="549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36669"/>
            <a:satOff val="-2891"/>
            <a:lumOff val="-745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323654" y="2185187"/>
        <a:ext cx="321347" cy="329897"/>
      </dsp:txXfrm>
    </dsp:sp>
    <dsp:sp modelId="{BC227EC6-F899-4F5C-B839-E85BA047BEA2}">
      <dsp:nvSpPr>
        <dsp:cNvPr id="0" name=""/>
        <dsp:cNvSpPr/>
      </dsp:nvSpPr>
      <dsp:spPr>
        <a:xfrm>
          <a:off x="5556357" y="851881"/>
          <a:ext cx="2940583" cy="1518706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>
                  <a:lumMod val="50000"/>
                </a:schemeClr>
              </a:solidFill>
            </a:rPr>
            <a:t>Обоснованность расчетов потребности, своевременность расчетов с ИМНС и внебюдж. фондами</a:t>
          </a:r>
          <a:endParaRPr lang="ru-RU" sz="1400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5986995" y="1074290"/>
        <a:ext cx="2079307" cy="1073888"/>
      </dsp:txXfrm>
    </dsp:sp>
    <dsp:sp modelId="{D505AB23-E92B-4B42-BA4F-FF8CD034AF1D}">
      <dsp:nvSpPr>
        <dsp:cNvPr id="0" name=""/>
        <dsp:cNvSpPr/>
      </dsp:nvSpPr>
      <dsp:spPr>
        <a:xfrm rot="510639">
          <a:off x="5336286" y="2805139"/>
          <a:ext cx="169751" cy="549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73339"/>
            <a:satOff val="-5782"/>
            <a:lumOff val="-1490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336566" y="2911336"/>
        <a:ext cx="118826" cy="329897"/>
      </dsp:txXfrm>
    </dsp:sp>
    <dsp:sp modelId="{F8B6D128-CEF0-4EF4-8DD4-229809795C84}">
      <dsp:nvSpPr>
        <dsp:cNvPr id="0" name=""/>
        <dsp:cNvSpPr/>
      </dsp:nvSpPr>
      <dsp:spPr>
        <a:xfrm>
          <a:off x="5530811" y="2530801"/>
          <a:ext cx="2917995" cy="1567972"/>
        </a:xfrm>
        <a:prstGeom prst="ellipse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>
                  <a:lumMod val="50000"/>
                </a:schemeClr>
              </a:solidFill>
            </a:rPr>
            <a:t>Анализ  формирования  финансовых    результатов  деятельности   и   их   распределения</a:t>
          </a:r>
          <a:endParaRPr lang="ru-RU" sz="1400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5958141" y="2760425"/>
        <a:ext cx="2063335" cy="1108724"/>
      </dsp:txXfrm>
    </dsp:sp>
    <dsp:sp modelId="{30ED5221-B8A0-4C5F-A6F9-F57946F12752}">
      <dsp:nvSpPr>
        <dsp:cNvPr id="0" name=""/>
        <dsp:cNvSpPr/>
      </dsp:nvSpPr>
      <dsp:spPr>
        <a:xfrm rot="2850274">
          <a:off x="4979987" y="3607827"/>
          <a:ext cx="432668" cy="549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910008"/>
            <a:satOff val="-8674"/>
            <a:lumOff val="-22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001045" y="3669939"/>
        <a:ext cx="302868" cy="329897"/>
      </dsp:txXfrm>
    </dsp:sp>
    <dsp:sp modelId="{420237D6-337C-4C44-A876-E55D8950F263}">
      <dsp:nvSpPr>
        <dsp:cNvPr id="0" name=""/>
        <dsp:cNvSpPr/>
      </dsp:nvSpPr>
      <dsp:spPr>
        <a:xfrm>
          <a:off x="4401282" y="4142478"/>
          <a:ext cx="3399450" cy="1455424"/>
        </a:xfrm>
        <a:prstGeom prst="ellipse">
          <a:avLst/>
        </a:prstGeom>
        <a:solidFill>
          <a:srgbClr val="79DDB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>
                  <a:lumMod val="50000"/>
                </a:schemeClr>
              </a:solidFill>
            </a:rPr>
            <a:t>Контроль движения имеющегося имущества и использование трудовых ресурсов</a:t>
          </a:r>
          <a:endParaRPr lang="ru-RU" sz="1400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4899120" y="4355620"/>
        <a:ext cx="2403774" cy="1029140"/>
      </dsp:txXfrm>
    </dsp:sp>
    <dsp:sp modelId="{5B7B1BCE-2EFC-4582-A673-826A413D1335}">
      <dsp:nvSpPr>
        <dsp:cNvPr id="0" name=""/>
        <dsp:cNvSpPr/>
      </dsp:nvSpPr>
      <dsp:spPr>
        <a:xfrm rot="7941050">
          <a:off x="3201563" y="3612970"/>
          <a:ext cx="437212" cy="549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546678"/>
            <a:satOff val="-11565"/>
            <a:lumOff val="-298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3311326" y="3674468"/>
        <a:ext cx="306048" cy="329897"/>
      </dsp:txXfrm>
    </dsp:sp>
    <dsp:sp modelId="{9E91F9E4-2D4F-460A-BA12-50A743FE510F}">
      <dsp:nvSpPr>
        <dsp:cNvPr id="0" name=""/>
        <dsp:cNvSpPr/>
      </dsp:nvSpPr>
      <dsp:spPr>
        <a:xfrm>
          <a:off x="743949" y="4155519"/>
          <a:ext cx="3537817" cy="1455424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>
                  <a:lumMod val="50000"/>
                </a:schemeClr>
              </a:solidFill>
            </a:rPr>
            <a:t>Предупреждение негативных явлений в ФХД учреждений, определение мер по устранению недостатков и мобилизация внутрихозяйственных резервов</a:t>
          </a:r>
          <a:endParaRPr lang="ru-RU" sz="1200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1262050" y="4368661"/>
        <a:ext cx="2501615" cy="1029140"/>
      </dsp:txXfrm>
    </dsp:sp>
    <dsp:sp modelId="{C29AC9EF-6AEC-4C2E-A591-AD13F37120F5}">
      <dsp:nvSpPr>
        <dsp:cNvPr id="0" name=""/>
        <dsp:cNvSpPr/>
      </dsp:nvSpPr>
      <dsp:spPr>
        <a:xfrm rot="10310606">
          <a:off x="3057096" y="2803122"/>
          <a:ext cx="206996" cy="549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183347"/>
            <a:satOff val="-14456"/>
            <a:lumOff val="-3725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3118881" y="2908682"/>
        <a:ext cx="144897" cy="329897"/>
      </dsp:txXfrm>
    </dsp:sp>
    <dsp:sp modelId="{94AD52C2-FDF6-473B-8A88-5535C945A2E8}">
      <dsp:nvSpPr>
        <dsp:cNvPr id="0" name=""/>
        <dsp:cNvSpPr/>
      </dsp:nvSpPr>
      <dsp:spPr>
        <a:xfrm>
          <a:off x="2122" y="2530775"/>
          <a:ext cx="3013471" cy="1568001"/>
        </a:xfrm>
        <a:prstGeom prst="ellipse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>
                  <a:lumMod val="50000"/>
                </a:schemeClr>
              </a:solidFill>
            </a:rPr>
            <a:t>Рассмотрение результатов ревизий финансово-хозяйственной деятельности учреждений</a:t>
          </a:r>
          <a:endParaRPr lang="ru-RU" sz="1400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443435" y="2760403"/>
        <a:ext cx="2130845" cy="1108745"/>
      </dsp:txXfrm>
    </dsp:sp>
    <dsp:sp modelId="{0A746E16-C643-4801-9A1D-8D8B9FA8F537}">
      <dsp:nvSpPr>
        <dsp:cNvPr id="0" name=""/>
        <dsp:cNvSpPr/>
      </dsp:nvSpPr>
      <dsp:spPr>
        <a:xfrm rot="12370845">
          <a:off x="2793776" y="2016841"/>
          <a:ext cx="499763" cy="5498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820016"/>
            <a:satOff val="-17347"/>
            <a:lumOff val="-4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2936014" y="2159881"/>
        <a:ext cx="349834" cy="329897"/>
      </dsp:txXfrm>
    </dsp:sp>
    <dsp:sp modelId="{AF713928-67DE-4F64-B38A-08BF5269F594}">
      <dsp:nvSpPr>
        <dsp:cNvPr id="0" name=""/>
        <dsp:cNvSpPr/>
      </dsp:nvSpPr>
      <dsp:spPr>
        <a:xfrm>
          <a:off x="65363" y="703762"/>
          <a:ext cx="2886966" cy="1666825"/>
        </a:xfrm>
        <a:prstGeom prst="ellipse">
          <a:avLst/>
        </a:prstGeom>
        <a:solidFill>
          <a:schemeClr val="accent5">
            <a:hueOff val="3820016"/>
            <a:satOff val="-17347"/>
            <a:lumOff val="-4470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>
                  <a:lumMod val="50000"/>
                </a:schemeClr>
              </a:solidFill>
            </a:rPr>
            <a:t>Оценка итогов деятельности подведомственных учреждений</a:t>
          </a:r>
          <a:endParaRPr lang="ru-RU" sz="1400" kern="1200" dirty="0">
            <a:solidFill>
              <a:schemeClr val="tx1">
                <a:lumMod val="50000"/>
              </a:schemeClr>
            </a:solidFill>
          </a:endParaRPr>
        </a:p>
      </dsp:txBody>
      <dsp:txXfrm>
        <a:off x="488149" y="947863"/>
        <a:ext cx="2041394" cy="117862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9BD7D3-8BB6-441E-BF95-9CE54B9C2BC1}">
      <dsp:nvSpPr>
        <dsp:cNvPr id="0" name=""/>
        <dsp:cNvSpPr/>
      </dsp:nvSpPr>
      <dsp:spPr>
        <a:xfrm rot="5400000">
          <a:off x="5537748" y="-912971"/>
          <a:ext cx="2275755" cy="4101698"/>
        </a:xfrm>
        <a:prstGeom prst="round2Same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2"/>
              </a:solidFill>
            </a:rPr>
            <a:t>Учредительные документы</a:t>
          </a:r>
          <a:br>
            <a:rPr lang="ru-RU" sz="1800" kern="1200" dirty="0" smtClean="0">
              <a:solidFill>
                <a:schemeClr val="tx2"/>
              </a:solidFill>
            </a:rPr>
          </a:br>
          <a:r>
            <a:rPr lang="ru-RU" sz="1800" kern="1200" dirty="0" smtClean="0">
              <a:solidFill>
                <a:schemeClr val="tx2"/>
              </a:solidFill>
            </a:rPr>
            <a:t>статистические отчетности и др. информация</a:t>
          </a:r>
          <a:endParaRPr lang="ru-RU" sz="1800" kern="1200" dirty="0">
            <a:solidFill>
              <a:schemeClr val="tx2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2"/>
              </a:solidFill>
            </a:rPr>
            <a:t>данные бюджетной отчетности</a:t>
          </a:r>
          <a:endParaRPr lang="ru-RU" sz="1800" kern="1200" dirty="0">
            <a:solidFill>
              <a:schemeClr val="tx2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2"/>
              </a:solidFill>
            </a:rPr>
            <a:t>статистические отчетности и др. информация</a:t>
          </a:r>
          <a:endParaRPr lang="ru-RU" sz="1800" kern="1200" dirty="0">
            <a:solidFill>
              <a:schemeClr val="tx2"/>
            </a:solidFill>
          </a:endParaRPr>
        </a:p>
      </dsp:txBody>
      <dsp:txXfrm rot="-5400000">
        <a:off x="4624777" y="111093"/>
        <a:ext cx="3990605" cy="2053569"/>
      </dsp:txXfrm>
    </dsp:sp>
    <dsp:sp modelId="{116DD8FD-327D-4023-9522-BCAB5D4EB3BF}">
      <dsp:nvSpPr>
        <dsp:cNvPr id="0" name=""/>
        <dsp:cNvSpPr/>
      </dsp:nvSpPr>
      <dsp:spPr>
        <a:xfrm>
          <a:off x="71987" y="53917"/>
          <a:ext cx="4184867" cy="226610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Ознакомление с отчетами и документами учреждения</a:t>
          </a:r>
          <a:endParaRPr lang="ru-RU" sz="2200" kern="1200" dirty="0"/>
        </a:p>
      </dsp:txBody>
      <dsp:txXfrm>
        <a:off x="182609" y="164539"/>
        <a:ext cx="3963623" cy="2044863"/>
      </dsp:txXfrm>
    </dsp:sp>
    <dsp:sp modelId="{FA919374-99D6-417C-9051-2BA5A710E1A8}">
      <dsp:nvSpPr>
        <dsp:cNvPr id="0" name=""/>
        <dsp:cNvSpPr/>
      </dsp:nvSpPr>
      <dsp:spPr>
        <a:xfrm rot="5400000">
          <a:off x="5454793" y="1604326"/>
          <a:ext cx="2275755" cy="4101698"/>
        </a:xfrm>
        <a:prstGeom prst="round2Same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2"/>
              </a:solidFill>
            </a:rPr>
            <a:t>Получение  информации по результатам проверок подведомственных учреждений</a:t>
          </a:r>
          <a:endParaRPr lang="ru-RU" sz="1800" kern="1200" dirty="0">
            <a:solidFill>
              <a:schemeClr val="tx2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2"/>
              </a:solidFill>
            </a:rPr>
            <a:t>отчеты об устранении нарушений, замечаний по результатам ФХД  учреждения</a:t>
          </a:r>
          <a:endParaRPr lang="ru-RU" sz="1800" kern="1200" dirty="0">
            <a:solidFill>
              <a:schemeClr val="tx2"/>
            </a:solidFill>
          </a:endParaRPr>
        </a:p>
      </dsp:txBody>
      <dsp:txXfrm rot="-5400000">
        <a:off x="4541822" y="2628391"/>
        <a:ext cx="3990605" cy="2053569"/>
      </dsp:txXfrm>
    </dsp:sp>
    <dsp:sp modelId="{3CA30CC6-4BC8-4E11-9722-2211559B25CF}">
      <dsp:nvSpPr>
        <dsp:cNvPr id="0" name=""/>
        <dsp:cNvSpPr/>
      </dsp:nvSpPr>
      <dsp:spPr>
        <a:xfrm>
          <a:off x="71987" y="2582243"/>
          <a:ext cx="4184867" cy="2266107"/>
        </a:xfrm>
        <a:prstGeom prst="roundRect">
          <a:avLst/>
        </a:prstGeom>
        <a:solidFill>
          <a:srgbClr val="347436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Подготовка рекомендаций по устранению нарушений</a:t>
          </a:r>
          <a:br>
            <a:rPr lang="ru-RU" sz="2200" kern="1200" dirty="0" smtClean="0"/>
          </a:br>
          <a:r>
            <a:rPr lang="ru-RU" sz="2200" i="1" u="sng" kern="1200" dirty="0" smtClean="0"/>
            <a:t>с 2015 года Предписания (442-ФЗ)</a:t>
          </a:r>
          <a:endParaRPr lang="ru-RU" sz="2200" u="sng" kern="1200" dirty="0"/>
        </a:p>
      </dsp:txBody>
      <dsp:txXfrm>
        <a:off x="182609" y="2692865"/>
        <a:ext cx="3963623" cy="204486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516EF5-CBBA-42EE-B1AA-B1B3993D1259}">
      <dsp:nvSpPr>
        <dsp:cNvPr id="0" name=""/>
        <dsp:cNvSpPr/>
      </dsp:nvSpPr>
      <dsp:spPr>
        <a:xfrm>
          <a:off x="0" y="0"/>
          <a:ext cx="4464496" cy="4464496"/>
        </a:xfrm>
        <a:prstGeom prst="triangl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571603-0A2F-427B-9479-A52433466DEC}">
      <dsp:nvSpPr>
        <dsp:cNvPr id="0" name=""/>
        <dsp:cNvSpPr/>
      </dsp:nvSpPr>
      <dsp:spPr>
        <a:xfrm>
          <a:off x="1898413" y="650274"/>
          <a:ext cx="4254305" cy="79349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Председатель</a:t>
          </a:r>
          <a:endParaRPr lang="ru-RU" sz="2400" b="1" kern="1200" dirty="0"/>
        </a:p>
      </dsp:txBody>
      <dsp:txXfrm>
        <a:off x="1937148" y="689009"/>
        <a:ext cx="4176835" cy="716024"/>
      </dsp:txXfrm>
    </dsp:sp>
    <dsp:sp modelId="{03949409-CD92-4AFE-8209-89FBF3C6956A}">
      <dsp:nvSpPr>
        <dsp:cNvPr id="0" name=""/>
        <dsp:cNvSpPr/>
      </dsp:nvSpPr>
      <dsp:spPr>
        <a:xfrm>
          <a:off x="1898413" y="1542955"/>
          <a:ext cx="4254305" cy="79349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Зам. Председателя</a:t>
          </a:r>
          <a:endParaRPr lang="ru-RU" sz="2400" b="1" kern="1200" dirty="0"/>
        </a:p>
      </dsp:txBody>
      <dsp:txXfrm>
        <a:off x="1937148" y="1581690"/>
        <a:ext cx="4176835" cy="716024"/>
      </dsp:txXfrm>
    </dsp:sp>
    <dsp:sp modelId="{88F87676-9DAD-4DB5-9721-E0ADC4C46BC3}">
      <dsp:nvSpPr>
        <dsp:cNvPr id="0" name=""/>
        <dsp:cNvSpPr/>
      </dsp:nvSpPr>
      <dsp:spPr>
        <a:xfrm>
          <a:off x="1872194" y="2431073"/>
          <a:ext cx="4274705" cy="79349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Секретарь комиссии</a:t>
          </a:r>
          <a:endParaRPr lang="ru-RU" sz="2400" b="1" kern="1200" dirty="0"/>
        </a:p>
      </dsp:txBody>
      <dsp:txXfrm>
        <a:off x="1910929" y="2469808"/>
        <a:ext cx="4197235" cy="716024"/>
      </dsp:txXfrm>
    </dsp:sp>
    <dsp:sp modelId="{9964B754-6A13-4771-BA5F-90418C10533D}">
      <dsp:nvSpPr>
        <dsp:cNvPr id="0" name=""/>
        <dsp:cNvSpPr/>
      </dsp:nvSpPr>
      <dsp:spPr>
        <a:xfrm>
          <a:off x="1898413" y="3328317"/>
          <a:ext cx="4254305" cy="79349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 prst="riblet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Члены комиссии</a:t>
          </a:r>
          <a:endParaRPr lang="ru-RU" sz="2400" b="1" kern="1200" dirty="0"/>
        </a:p>
      </dsp:txBody>
      <dsp:txXfrm>
        <a:off x="1937148" y="3367052"/>
        <a:ext cx="4176835" cy="71602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DF8FE9-F47F-4735-A629-91391C69C7AA}">
      <dsp:nvSpPr>
        <dsp:cNvPr id="0" name=""/>
        <dsp:cNvSpPr/>
      </dsp:nvSpPr>
      <dsp:spPr>
        <a:xfrm>
          <a:off x="0" y="0"/>
          <a:ext cx="8218909" cy="1521585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bg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00"/>
              </a:solidFill>
              <a:ea typeface="Adobe Gothic Std B" pitchFamily="34" charset="-128"/>
            </a:rPr>
            <a:t>Заседание комиссии правомочно при наличии более 50% членов БК МТ и СР КЧР </a:t>
          </a:r>
          <a:endParaRPr lang="ru-RU" sz="1800" kern="1200" dirty="0"/>
        </a:p>
      </dsp:txBody>
      <dsp:txXfrm>
        <a:off x="74278" y="74278"/>
        <a:ext cx="8070353" cy="1373029"/>
      </dsp:txXfrm>
    </dsp:sp>
    <dsp:sp modelId="{ACBB4F4B-C634-4D34-BAAF-815CE6A2D00B}">
      <dsp:nvSpPr>
        <dsp:cNvPr id="0" name=""/>
        <dsp:cNvSpPr/>
      </dsp:nvSpPr>
      <dsp:spPr>
        <a:xfrm>
          <a:off x="0" y="1526148"/>
          <a:ext cx="8218909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950" tIns="22860" rIns="128016" bIns="22860" numCol="1" spcCol="1270" anchor="t" anchorCtr="0">
          <a:noAutofit/>
        </a:bodyPr>
        <a:lstStyle/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800" kern="1200" dirty="0"/>
        </a:p>
      </dsp:txBody>
      <dsp:txXfrm>
        <a:off x="0" y="1526148"/>
        <a:ext cx="8218909" cy="397440"/>
      </dsp:txXfrm>
    </dsp:sp>
    <dsp:sp modelId="{387482F4-099B-4467-B668-01E383104878}">
      <dsp:nvSpPr>
        <dsp:cNvPr id="0" name=""/>
        <dsp:cNvSpPr/>
      </dsp:nvSpPr>
      <dsp:spPr>
        <a:xfrm>
          <a:off x="0" y="1928152"/>
          <a:ext cx="8218909" cy="1521585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bg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00"/>
              </a:solidFill>
              <a:ea typeface="Adobe Gothic Std B" pitchFamily="34" charset="-128"/>
            </a:rPr>
            <a:t>Решение выносится путем голосования присутствующих, по принципу большинства голосов. Право решающего голоса принадлежит  председателю (зам. председателя) БК МТ и СР КЧР, ведущему заседание</a:t>
          </a:r>
          <a:r>
            <a:rPr lang="en-US" sz="1500" b="1" kern="1200" dirty="0" smtClean="0">
              <a:solidFill>
                <a:srgbClr val="000000"/>
              </a:solidFill>
              <a:ea typeface="Adobe Gothic Std B" pitchFamily="34" charset="-128"/>
            </a:rPr>
            <a:t/>
          </a:r>
          <a:br>
            <a:rPr lang="en-US" sz="1500" b="1" kern="1200" dirty="0" smtClean="0">
              <a:solidFill>
                <a:srgbClr val="000000"/>
              </a:solidFill>
              <a:ea typeface="Adobe Gothic Std B" pitchFamily="34" charset="-128"/>
            </a:rPr>
          </a:br>
          <a:endParaRPr lang="ru-RU" sz="1500" kern="1200" dirty="0"/>
        </a:p>
      </dsp:txBody>
      <dsp:txXfrm>
        <a:off x="74278" y="2002430"/>
        <a:ext cx="8070353" cy="137302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02EDD-7DD9-4255-8E9B-24DAA11FB27D}">
      <dsp:nvSpPr>
        <dsp:cNvPr id="0" name=""/>
        <dsp:cNvSpPr/>
      </dsp:nvSpPr>
      <dsp:spPr>
        <a:xfrm rot="5400000">
          <a:off x="855113" y="1430984"/>
          <a:ext cx="1273292" cy="144959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58F905-607B-468F-9BF6-89E8E112D1F2}">
      <dsp:nvSpPr>
        <dsp:cNvPr id="0" name=""/>
        <dsp:cNvSpPr/>
      </dsp:nvSpPr>
      <dsp:spPr>
        <a:xfrm>
          <a:off x="233039" y="26340"/>
          <a:ext cx="2712932" cy="1486709"/>
        </a:xfrm>
        <a:prstGeom prst="roundRect">
          <a:avLst>
            <a:gd name="adj" fmla="val 16670"/>
          </a:avLst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По итогам заседания БК МТ и СР КЧР</a:t>
          </a:r>
          <a:endParaRPr lang="ru-RU" sz="26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05627" y="98928"/>
        <a:ext cx="2567756" cy="1341533"/>
      </dsp:txXfrm>
    </dsp:sp>
    <dsp:sp modelId="{13EA597C-D2EE-41C1-99AA-496A2C3DBA53}">
      <dsp:nvSpPr>
        <dsp:cNvPr id="0" name=""/>
        <dsp:cNvSpPr/>
      </dsp:nvSpPr>
      <dsp:spPr>
        <a:xfrm>
          <a:off x="3096349" y="144017"/>
          <a:ext cx="1558959" cy="1212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В течении 5 дней</a:t>
          </a:r>
          <a:endParaRPr lang="ru-RU" sz="1400" b="1" kern="1200" cap="all" spc="0" dirty="0">
            <a:ln w="9000" cmpd="sng">
              <a:prstDash val="solid"/>
            </a:ln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3096349" y="144017"/>
        <a:ext cx="1558959" cy="1212659"/>
      </dsp:txXfrm>
    </dsp:sp>
    <dsp:sp modelId="{7A81B98C-CF52-46B5-BFDC-E69736A428FD}">
      <dsp:nvSpPr>
        <dsp:cNvPr id="0" name=""/>
        <dsp:cNvSpPr/>
      </dsp:nvSpPr>
      <dsp:spPr>
        <a:xfrm rot="5400000">
          <a:off x="2768951" y="3109560"/>
          <a:ext cx="1273292" cy="144959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-15366"/>
            <a:satOff val="613"/>
            <a:lumOff val="-24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540657-5301-49DF-B80E-C89D77623E85}">
      <dsp:nvSpPr>
        <dsp:cNvPr id="0" name=""/>
        <dsp:cNvSpPr/>
      </dsp:nvSpPr>
      <dsp:spPr>
        <a:xfrm>
          <a:off x="2146878" y="1704917"/>
          <a:ext cx="2712932" cy="1486709"/>
        </a:xfrm>
        <a:prstGeom prst="roundRect">
          <a:avLst>
            <a:gd name="adj" fmla="val 16670"/>
          </a:avLst>
        </a:prstGeom>
        <a:solidFill>
          <a:schemeClr val="accent2">
            <a:shade val="50000"/>
            <a:hueOff val="400183"/>
            <a:satOff val="-25195"/>
            <a:lumOff val="351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Протокол</a:t>
          </a:r>
          <a:endParaRPr lang="ru-RU" sz="26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2219466" y="1777505"/>
        <a:ext cx="2567756" cy="1341533"/>
      </dsp:txXfrm>
    </dsp:sp>
    <dsp:sp modelId="{51130B1A-1F39-40CB-A14F-70F6F9A01563}">
      <dsp:nvSpPr>
        <dsp:cNvPr id="0" name=""/>
        <dsp:cNvSpPr/>
      </dsp:nvSpPr>
      <dsp:spPr>
        <a:xfrm>
          <a:off x="5040564" y="1872204"/>
          <a:ext cx="2745904" cy="1212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Заверяется Председателем </a:t>
          </a:r>
          <a:br>
            <a:rPr lang="ru-RU" sz="1400" b="1" kern="1200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</a:br>
          <a:r>
            <a:rPr lang="ru-RU" sz="1400" b="1" kern="1200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БК МТ и СР КЧР</a:t>
          </a:r>
          <a:endParaRPr lang="ru-RU" sz="1400" b="1" kern="1200" cap="all" spc="0" dirty="0">
            <a:ln w="9000" cmpd="sng">
              <a:prstDash val="solid"/>
            </a:ln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5040564" y="1872204"/>
        <a:ext cx="2745904" cy="1212659"/>
      </dsp:txXfrm>
    </dsp:sp>
    <dsp:sp modelId="{7890D126-E80D-4666-987E-B7951511023B}">
      <dsp:nvSpPr>
        <dsp:cNvPr id="0" name=""/>
        <dsp:cNvSpPr/>
      </dsp:nvSpPr>
      <dsp:spPr>
        <a:xfrm>
          <a:off x="4060716" y="3383493"/>
          <a:ext cx="2712932" cy="1486709"/>
        </a:xfrm>
        <a:prstGeom prst="roundRect">
          <a:avLst>
            <a:gd name="adj" fmla="val 16670"/>
          </a:avLst>
        </a:prstGeom>
        <a:solidFill>
          <a:schemeClr val="accent2">
            <a:shade val="50000"/>
            <a:hueOff val="400183"/>
            <a:satOff val="-25195"/>
            <a:lumOff val="351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0" kern="1200" cap="none" spc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Оценочный лист</a:t>
          </a:r>
          <a:endParaRPr lang="ru-RU" sz="26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133304" y="3456081"/>
        <a:ext cx="2567756" cy="1341533"/>
      </dsp:txXfrm>
    </dsp:sp>
    <dsp:sp modelId="{B738569E-479F-4ADA-80D3-DE6C49A8623D}">
      <dsp:nvSpPr>
        <dsp:cNvPr id="0" name=""/>
        <dsp:cNvSpPr/>
      </dsp:nvSpPr>
      <dsp:spPr>
        <a:xfrm>
          <a:off x="6721960" y="3456386"/>
          <a:ext cx="1558959" cy="12126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cap="all" spc="0" smtClean="0">
              <a:ln w="9000" cmpd="sng"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rPr>
            <a:t>Приложение к Протоколу</a:t>
          </a:r>
          <a:endParaRPr lang="ru-RU" sz="1200" b="1" kern="1200" cap="all" spc="0" dirty="0">
            <a:ln w="9000" cmpd="sng">
              <a:prstDash val="solid"/>
            </a:ln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6721960" y="3456386"/>
        <a:ext cx="1558959" cy="121265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D36438-BA1E-4C73-AEDE-FA52592DC8AC}">
      <dsp:nvSpPr>
        <dsp:cNvPr id="0" name=""/>
        <dsp:cNvSpPr/>
      </dsp:nvSpPr>
      <dsp:spPr>
        <a:xfrm>
          <a:off x="3525897" y="2055176"/>
          <a:ext cx="1229124" cy="122912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0" kern="1200" cap="none" spc="0" dirty="0" smtClean="0">
              <a:ln w="18415" cmpd="sng"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Н/Э</a:t>
          </a:r>
          <a:endParaRPr lang="ru-RU" sz="32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705898" y="2235177"/>
        <a:ext cx="869122" cy="869122"/>
      </dsp:txXfrm>
    </dsp:sp>
    <dsp:sp modelId="{747B376F-0A2C-4E36-AAA1-3A437F83A8A5}">
      <dsp:nvSpPr>
        <dsp:cNvPr id="0" name=""/>
        <dsp:cNvSpPr/>
      </dsp:nvSpPr>
      <dsp:spPr>
        <a:xfrm rot="16200000">
          <a:off x="3978127" y="1563704"/>
          <a:ext cx="324665" cy="3887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4026827" y="1690153"/>
        <a:ext cx="227266" cy="233248"/>
      </dsp:txXfrm>
    </dsp:sp>
    <dsp:sp modelId="{202938A5-F0F1-4388-B370-C616FBB1415A}">
      <dsp:nvSpPr>
        <dsp:cNvPr id="0" name=""/>
        <dsp:cNvSpPr/>
      </dsp:nvSpPr>
      <dsp:spPr>
        <a:xfrm>
          <a:off x="2708883" y="144245"/>
          <a:ext cx="2863152" cy="129835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/>
            <a:t>доступность услуг</a:t>
          </a:r>
          <a:endParaRPr lang="ru-RU" sz="1400" b="0" kern="1200" cap="none" spc="0" dirty="0">
            <a:ln w="18415" cmpd="sng">
              <a:prstDash val="solid"/>
            </a:ln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128182" y="334385"/>
        <a:ext cx="2024554" cy="918074"/>
      </dsp:txXfrm>
    </dsp:sp>
    <dsp:sp modelId="{4BBD1719-610A-4CFC-B961-01EB752E1029}">
      <dsp:nvSpPr>
        <dsp:cNvPr id="0" name=""/>
        <dsp:cNvSpPr/>
      </dsp:nvSpPr>
      <dsp:spPr>
        <a:xfrm rot="21555882">
          <a:off x="4849546" y="2464802"/>
          <a:ext cx="227882" cy="3887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4849549" y="2542990"/>
        <a:ext cx="159517" cy="233248"/>
      </dsp:txXfrm>
    </dsp:sp>
    <dsp:sp modelId="{16455CD4-9B61-4EF4-A240-7C6C06529A3B}">
      <dsp:nvSpPr>
        <dsp:cNvPr id="0" name=""/>
        <dsp:cNvSpPr/>
      </dsp:nvSpPr>
      <dsp:spPr>
        <a:xfrm>
          <a:off x="5184576" y="1871091"/>
          <a:ext cx="2656090" cy="15364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коммуникативная эффективность учреждения</a:t>
          </a:r>
          <a:endParaRPr lang="ru-RU" sz="1500" kern="1200" dirty="0"/>
        </a:p>
      </dsp:txBody>
      <dsp:txXfrm>
        <a:off x="5573551" y="2096092"/>
        <a:ext cx="1878140" cy="1086403"/>
      </dsp:txXfrm>
    </dsp:sp>
    <dsp:sp modelId="{387A50E0-3714-4184-8D7F-5A84DC72520E}">
      <dsp:nvSpPr>
        <dsp:cNvPr id="0" name=""/>
        <dsp:cNvSpPr/>
      </dsp:nvSpPr>
      <dsp:spPr>
        <a:xfrm rot="5400000">
          <a:off x="3975242" y="3392306"/>
          <a:ext cx="330434" cy="3887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4024807" y="3420490"/>
        <a:ext cx="231304" cy="233248"/>
      </dsp:txXfrm>
    </dsp:sp>
    <dsp:sp modelId="{C74BBEB9-1FC0-4FB0-A9D0-AA081D749578}">
      <dsp:nvSpPr>
        <dsp:cNvPr id="0" name=""/>
        <dsp:cNvSpPr/>
      </dsp:nvSpPr>
      <dsp:spPr>
        <a:xfrm>
          <a:off x="2812414" y="3907762"/>
          <a:ext cx="2656090" cy="12765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качество социального обслуживания</a:t>
          </a:r>
          <a:endParaRPr lang="ru-RU" sz="1500" kern="1200" dirty="0"/>
        </a:p>
      </dsp:txBody>
      <dsp:txXfrm>
        <a:off x="3201389" y="4094713"/>
        <a:ext cx="1878140" cy="902681"/>
      </dsp:txXfrm>
    </dsp:sp>
    <dsp:sp modelId="{FF389247-8F02-4458-81FD-64C4E074285A}">
      <dsp:nvSpPr>
        <dsp:cNvPr id="0" name=""/>
        <dsp:cNvSpPr/>
      </dsp:nvSpPr>
      <dsp:spPr>
        <a:xfrm rot="10931922">
          <a:off x="2979332" y="2438210"/>
          <a:ext cx="386743" cy="3887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0800000">
        <a:off x="3095312" y="2518185"/>
        <a:ext cx="270720" cy="233248"/>
      </dsp:txXfrm>
    </dsp:sp>
    <dsp:sp modelId="{DAB36726-98CC-4F4D-84B5-7785F5E698E9}">
      <dsp:nvSpPr>
        <dsp:cNvPr id="0" name=""/>
        <dsp:cNvSpPr/>
      </dsp:nvSpPr>
      <dsp:spPr>
        <a:xfrm>
          <a:off x="144008" y="1799086"/>
          <a:ext cx="2656090" cy="15364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оценка эффективности деятельности учреждения</a:t>
          </a:r>
          <a:endParaRPr lang="ru-RU" sz="1500" kern="1200" dirty="0"/>
        </a:p>
      </dsp:txBody>
      <dsp:txXfrm>
        <a:off x="532983" y="2024087"/>
        <a:ext cx="1878140" cy="108640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519931-8CCE-48B4-AAA4-DAFD2B57D07D}">
      <dsp:nvSpPr>
        <dsp:cNvPr id="0" name=""/>
        <dsp:cNvSpPr/>
      </dsp:nvSpPr>
      <dsp:spPr>
        <a:xfrm>
          <a:off x="3563903" y="1918512"/>
          <a:ext cx="1369136" cy="13691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dirty="0" smtClean="0"/>
            <a:t>F</a:t>
          </a:r>
          <a:r>
            <a:rPr lang="en-US" sz="2800" b="1" kern="1200" dirty="0" smtClean="0"/>
            <a:t>7</a:t>
          </a:r>
          <a:endParaRPr lang="ru-RU" sz="4800" b="1" kern="1200" dirty="0"/>
        </a:p>
      </dsp:txBody>
      <dsp:txXfrm>
        <a:off x="3764408" y="2119017"/>
        <a:ext cx="968126" cy="968126"/>
      </dsp:txXfrm>
    </dsp:sp>
    <dsp:sp modelId="{38EB389D-6B26-4ABB-9C96-2F3F733F32A3}">
      <dsp:nvSpPr>
        <dsp:cNvPr id="0" name=""/>
        <dsp:cNvSpPr/>
      </dsp:nvSpPr>
      <dsp:spPr>
        <a:xfrm rot="16200000">
          <a:off x="4103654" y="1420716"/>
          <a:ext cx="289634" cy="465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147099" y="1557262"/>
        <a:ext cx="202744" cy="279304"/>
      </dsp:txXfrm>
    </dsp:sp>
    <dsp:sp modelId="{013276FD-9632-407E-8C1D-60D6EBB08B76}">
      <dsp:nvSpPr>
        <dsp:cNvPr id="0" name=""/>
        <dsp:cNvSpPr/>
      </dsp:nvSpPr>
      <dsp:spPr>
        <a:xfrm>
          <a:off x="2757961" y="2896"/>
          <a:ext cx="2981020" cy="13691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L</a:t>
          </a:r>
          <a:r>
            <a:rPr lang="en-US" sz="1050" b="1" kern="1200" dirty="0" smtClean="0"/>
            <a:t>1</a:t>
          </a:r>
          <a:r>
            <a:rPr lang="en-US" sz="1600" b="1" kern="1200" dirty="0" smtClean="0"/>
            <a:t> </a:t>
          </a:r>
          <a:r>
            <a:rPr lang="ru-RU" sz="1600" b="1" kern="1200" dirty="0" smtClean="0"/>
            <a:t>открытость и достоверность инф. об </a:t>
          </a:r>
          <a:r>
            <a:rPr lang="ru-RU" sz="1600" b="1" kern="1200" dirty="0" err="1" smtClean="0"/>
            <a:t>учрежд</a:t>
          </a:r>
          <a:r>
            <a:rPr lang="ru-RU" sz="1600" b="1" kern="1200" dirty="0" smtClean="0"/>
            <a:t>.</a:t>
          </a:r>
          <a:endParaRPr lang="ru-RU" sz="1600" b="1" kern="1200" dirty="0"/>
        </a:p>
      </dsp:txBody>
      <dsp:txXfrm>
        <a:off x="3194521" y="203401"/>
        <a:ext cx="2107900" cy="968126"/>
      </dsp:txXfrm>
    </dsp:sp>
    <dsp:sp modelId="{1B5286C6-197F-490A-A346-30687D07E6ED}">
      <dsp:nvSpPr>
        <dsp:cNvPr id="0" name=""/>
        <dsp:cNvSpPr/>
      </dsp:nvSpPr>
      <dsp:spPr>
        <a:xfrm rot="20824344">
          <a:off x="5047309" y="2148419"/>
          <a:ext cx="335851" cy="465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5048586" y="2252790"/>
        <a:ext cx="235096" cy="279304"/>
      </dsp:txXfrm>
    </dsp:sp>
    <dsp:sp modelId="{7B620FB0-7E7E-44C5-B2D0-FCD01E35F055}">
      <dsp:nvSpPr>
        <dsp:cNvPr id="0" name=""/>
        <dsp:cNvSpPr/>
      </dsp:nvSpPr>
      <dsp:spPr>
        <a:xfrm>
          <a:off x="5400602" y="1240910"/>
          <a:ext cx="2981020" cy="15111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L</a:t>
          </a:r>
          <a:r>
            <a:rPr lang="en-US" sz="1050" b="1" kern="1200" dirty="0" smtClean="0"/>
            <a:t>2</a:t>
          </a:r>
          <a:r>
            <a:rPr lang="ru-RU" sz="1600" b="1" kern="1200" dirty="0" smtClean="0"/>
            <a:t> комфортность условий и доступность услуг для граждан с ОВЗ</a:t>
          </a:r>
          <a:endParaRPr lang="ru-RU" sz="1600" b="1" kern="1200" dirty="0"/>
        </a:p>
      </dsp:txBody>
      <dsp:txXfrm>
        <a:off x="5837162" y="1462216"/>
        <a:ext cx="2107900" cy="1068558"/>
      </dsp:txXfrm>
    </dsp:sp>
    <dsp:sp modelId="{43AA27E8-8BD9-47FD-AE9A-0800B5AFB8B8}">
      <dsp:nvSpPr>
        <dsp:cNvPr id="0" name=""/>
        <dsp:cNvSpPr/>
      </dsp:nvSpPr>
      <dsp:spPr>
        <a:xfrm rot="2399858">
          <a:off x="4857152" y="3056850"/>
          <a:ext cx="419108" cy="465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4871858" y="3109544"/>
        <a:ext cx="293376" cy="279304"/>
      </dsp:txXfrm>
    </dsp:sp>
    <dsp:sp modelId="{F37171F2-5E1C-48B4-ADEB-24CDAD7C69CC}">
      <dsp:nvSpPr>
        <dsp:cNvPr id="0" name=""/>
        <dsp:cNvSpPr/>
      </dsp:nvSpPr>
      <dsp:spPr>
        <a:xfrm>
          <a:off x="4565188" y="3471175"/>
          <a:ext cx="3067659" cy="13691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L</a:t>
          </a:r>
          <a:r>
            <a:rPr lang="en-US" sz="1050" b="1" kern="1200" dirty="0" smtClean="0"/>
            <a:t>3</a:t>
          </a:r>
          <a:r>
            <a:rPr lang="ru-RU" sz="1600" b="1" kern="1200" dirty="0" smtClean="0"/>
            <a:t> время ожидания в очереди клиентом</a:t>
          </a:r>
          <a:endParaRPr lang="ru-RU" sz="1600" b="1" kern="1200" dirty="0"/>
        </a:p>
      </dsp:txBody>
      <dsp:txXfrm>
        <a:off x="5014436" y="3671680"/>
        <a:ext cx="2169163" cy="968126"/>
      </dsp:txXfrm>
    </dsp:sp>
    <dsp:sp modelId="{41AC81D7-0894-49B0-9650-787F3E3B09B0}">
      <dsp:nvSpPr>
        <dsp:cNvPr id="0" name=""/>
        <dsp:cNvSpPr/>
      </dsp:nvSpPr>
      <dsp:spPr>
        <a:xfrm rot="8501882">
          <a:off x="3165892" y="3048557"/>
          <a:ext cx="447705" cy="465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3285748" y="3100035"/>
        <a:ext cx="313394" cy="279304"/>
      </dsp:txXfrm>
    </dsp:sp>
    <dsp:sp modelId="{DD00B466-3DAB-4A34-B953-790C625FD286}">
      <dsp:nvSpPr>
        <dsp:cNvPr id="0" name=""/>
        <dsp:cNvSpPr/>
      </dsp:nvSpPr>
      <dsp:spPr>
        <a:xfrm>
          <a:off x="648075" y="3471175"/>
          <a:ext cx="3269046" cy="13691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L</a:t>
          </a:r>
          <a:r>
            <a:rPr lang="en-US" sz="1050" b="1" kern="1200" dirty="0" smtClean="0"/>
            <a:t>4</a:t>
          </a:r>
          <a:r>
            <a:rPr lang="ru-RU" sz="1600" b="1" kern="1200" dirty="0" smtClean="0"/>
            <a:t> доля удовлетворенных качеством обслуживания в </a:t>
          </a:r>
          <a:r>
            <a:rPr lang="ru-RU" sz="1600" b="1" kern="1200" dirty="0" err="1" smtClean="0"/>
            <a:t>учежд</a:t>
          </a:r>
          <a:r>
            <a:rPr lang="ru-RU" sz="1600" b="1" kern="1200" dirty="0" smtClean="0"/>
            <a:t>.</a:t>
          </a:r>
          <a:endParaRPr lang="ru-RU" sz="1600" b="1" kern="1200" dirty="0"/>
        </a:p>
      </dsp:txBody>
      <dsp:txXfrm>
        <a:off x="1126816" y="3671680"/>
        <a:ext cx="2311564" cy="968126"/>
      </dsp:txXfrm>
    </dsp:sp>
    <dsp:sp modelId="{7AAF4D8F-8582-48D2-A444-2F712BB05F2E}">
      <dsp:nvSpPr>
        <dsp:cNvPr id="0" name=""/>
        <dsp:cNvSpPr/>
      </dsp:nvSpPr>
      <dsp:spPr>
        <a:xfrm rot="11713486">
          <a:off x="2968727" y="2082961"/>
          <a:ext cx="447731" cy="465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3100689" y="2193699"/>
        <a:ext cx="313412" cy="279304"/>
      </dsp:txXfrm>
    </dsp:sp>
    <dsp:sp modelId="{1E3B9E33-0802-4627-82F4-0DBF463ACB1F}">
      <dsp:nvSpPr>
        <dsp:cNvPr id="0" name=""/>
        <dsp:cNvSpPr/>
      </dsp:nvSpPr>
      <dsp:spPr>
        <a:xfrm>
          <a:off x="5" y="1167912"/>
          <a:ext cx="2981020" cy="13691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L</a:t>
          </a:r>
          <a:r>
            <a:rPr lang="en-US" sz="1050" b="1" kern="1200" dirty="0" smtClean="0"/>
            <a:t>5</a:t>
          </a:r>
          <a:r>
            <a:rPr lang="ru-RU" sz="1600" b="1" kern="1200" dirty="0" smtClean="0"/>
            <a:t> степень удовлетворенности полнотой и качеством услуг</a:t>
          </a:r>
          <a:endParaRPr lang="ru-RU" sz="1600" b="1" kern="1200" dirty="0"/>
        </a:p>
      </dsp:txBody>
      <dsp:txXfrm>
        <a:off x="436565" y="1368417"/>
        <a:ext cx="2107900" cy="96812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C7F865-7D4D-4CB3-9B23-7B2781958275}">
      <dsp:nvSpPr>
        <dsp:cNvPr id="0" name=""/>
        <dsp:cNvSpPr/>
      </dsp:nvSpPr>
      <dsp:spPr>
        <a:xfrm>
          <a:off x="-6610308" y="-1010889"/>
          <a:ext cx="7867646" cy="7867646"/>
        </a:xfrm>
        <a:prstGeom prst="blockArc">
          <a:avLst>
            <a:gd name="adj1" fmla="val 18900000"/>
            <a:gd name="adj2" fmla="val 2700000"/>
            <a:gd name="adj3" fmla="val 275"/>
          </a:avLst>
        </a:pr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01857B-9B57-471B-8FDF-3B2E3FB25CB9}">
      <dsp:nvSpPr>
        <dsp:cNvPr id="0" name=""/>
        <dsp:cNvSpPr/>
      </dsp:nvSpPr>
      <dsp:spPr>
        <a:xfrm>
          <a:off x="549193" y="149694"/>
          <a:ext cx="8511477" cy="116207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020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10 – информация полная, в доступных местах с использованием ресурсов СМИ, доводится до получателей услуг (от 10 до 7,5 баллов)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5 – информация имеется в учреждении и территориальном управлении (от 7,4 до 5 баллов)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 – информация несвоевременно и не в полном объеме доводится до получателей услуг (менее 5 баллов)</a:t>
          </a:r>
          <a:endParaRPr lang="ru-RU" sz="1200" kern="1200" dirty="0"/>
        </a:p>
      </dsp:txBody>
      <dsp:txXfrm>
        <a:off x="549193" y="149694"/>
        <a:ext cx="8511477" cy="1162077"/>
      </dsp:txXfrm>
    </dsp:sp>
    <dsp:sp modelId="{F829B809-DBDA-446A-B598-461820470C74}">
      <dsp:nvSpPr>
        <dsp:cNvPr id="0" name=""/>
        <dsp:cNvSpPr/>
      </dsp:nvSpPr>
      <dsp:spPr>
        <a:xfrm>
          <a:off x="0" y="293861"/>
          <a:ext cx="913709" cy="913709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93F2CC-3E65-4949-83A0-6C647A0457F3}">
      <dsp:nvSpPr>
        <dsp:cNvPr id="0" name=""/>
        <dsp:cNvSpPr/>
      </dsp:nvSpPr>
      <dsp:spPr>
        <a:xfrm>
          <a:off x="1012836" y="1470143"/>
          <a:ext cx="7987687" cy="109886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020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10 – соответствует стандарту социального обслуживания в полном объеме (от 10 до 7,5 баллов)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5 – имеются незначительные отклонения от стандарта социального обслуживания (от 7,4 до 5 баллов)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 – индикатор не соответствует стандарту социального обслуживания (менее 5 баллов)</a:t>
          </a:r>
          <a:endParaRPr lang="ru-RU" sz="1200" kern="1200" dirty="0"/>
        </a:p>
      </dsp:txBody>
      <dsp:txXfrm>
        <a:off x="1012836" y="1470143"/>
        <a:ext cx="7987687" cy="1098863"/>
      </dsp:txXfrm>
    </dsp:sp>
    <dsp:sp modelId="{8499BF32-421A-4B83-85F6-DE31F6E12ADC}">
      <dsp:nvSpPr>
        <dsp:cNvPr id="0" name=""/>
        <dsp:cNvSpPr/>
      </dsp:nvSpPr>
      <dsp:spPr>
        <a:xfrm>
          <a:off x="539550" y="1584170"/>
          <a:ext cx="913709" cy="913709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9D4DD5-9CE2-41BC-A04E-4EA82EEE9A06}">
      <dsp:nvSpPr>
        <dsp:cNvPr id="0" name=""/>
        <dsp:cNvSpPr/>
      </dsp:nvSpPr>
      <dsp:spPr>
        <a:xfrm>
          <a:off x="1259573" y="2664299"/>
          <a:ext cx="7826925" cy="100298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020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10 – ожидание в очереди менее установленного срока (3 месяца) (от 10 до 7,5 баллов)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5 – ожидание в очереди соответствует установленному сроку (от 7,4 до 5 баллов)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 – ожидание в очереди дольше установленного срока (менее 5 баллов)</a:t>
          </a:r>
          <a:endParaRPr lang="ru-RU" sz="1200" kern="1200" dirty="0"/>
        </a:p>
      </dsp:txBody>
      <dsp:txXfrm>
        <a:off x="1259573" y="2664299"/>
        <a:ext cx="7826925" cy="1002982"/>
      </dsp:txXfrm>
    </dsp:sp>
    <dsp:sp modelId="{0098EC01-002E-4871-BD08-B06D7402F23F}">
      <dsp:nvSpPr>
        <dsp:cNvPr id="0" name=""/>
        <dsp:cNvSpPr/>
      </dsp:nvSpPr>
      <dsp:spPr>
        <a:xfrm>
          <a:off x="740725" y="2736299"/>
          <a:ext cx="913709" cy="913709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1AC747-EEFC-418D-8AC8-1AD5452BA79C}">
      <dsp:nvSpPr>
        <dsp:cNvPr id="0" name=""/>
        <dsp:cNvSpPr/>
      </dsp:nvSpPr>
      <dsp:spPr>
        <a:xfrm>
          <a:off x="1015232" y="3816421"/>
          <a:ext cx="7987687" cy="74690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020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10 – от 80 до 100% удовлетворены обслуживанием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5 – от 60 до 79% удовлетворены обслуживанием</a:t>
          </a:r>
        </a:p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1 – ниже 60% удовлетворены обслуживанием</a:t>
          </a:r>
          <a:endParaRPr lang="ru-RU" sz="1200" kern="1200" dirty="0"/>
        </a:p>
      </dsp:txBody>
      <dsp:txXfrm>
        <a:off x="1015232" y="3816421"/>
        <a:ext cx="7987687" cy="746909"/>
      </dsp:txXfrm>
    </dsp:sp>
    <dsp:sp modelId="{4BBCDDD3-C6CB-4D03-8BB1-E80DDBEB9C17}">
      <dsp:nvSpPr>
        <dsp:cNvPr id="0" name=""/>
        <dsp:cNvSpPr/>
      </dsp:nvSpPr>
      <dsp:spPr>
        <a:xfrm>
          <a:off x="611560" y="3744418"/>
          <a:ext cx="913709" cy="913709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87994E-7834-4FAE-8BE7-A76C093FAD54}">
      <dsp:nvSpPr>
        <dsp:cNvPr id="0" name=""/>
        <dsp:cNvSpPr/>
      </dsp:nvSpPr>
      <dsp:spPr>
        <a:xfrm>
          <a:off x="549193" y="4752527"/>
          <a:ext cx="8511477" cy="72521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020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выставляется средний балл, определяемый как частное от суммы баллов всех опрошенных граждан, получивших услуги в учреждении разделенное на общее количество опрошенных граждан, получивших услуги в учреждении</a:t>
          </a:r>
          <a:endParaRPr lang="ru-RU" sz="1200" kern="1200" dirty="0"/>
        </a:p>
      </dsp:txBody>
      <dsp:txXfrm>
        <a:off x="549193" y="4752527"/>
        <a:ext cx="8511477" cy="725214"/>
      </dsp:txXfrm>
    </dsp:sp>
    <dsp:sp modelId="{E59F3705-89EC-4D81-B347-1E374314895C}">
      <dsp:nvSpPr>
        <dsp:cNvPr id="0" name=""/>
        <dsp:cNvSpPr/>
      </dsp:nvSpPr>
      <dsp:spPr>
        <a:xfrm>
          <a:off x="92339" y="4658279"/>
          <a:ext cx="913709" cy="913709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846940-A2FB-4C0A-A11B-829F1915276F}">
      <dsp:nvSpPr>
        <dsp:cNvPr id="0" name=""/>
        <dsp:cNvSpPr/>
      </dsp:nvSpPr>
      <dsp:spPr>
        <a:xfrm>
          <a:off x="3096335" y="15788"/>
          <a:ext cx="1271953" cy="1271953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latin typeface="Times New Roman" pitchFamily="18" charset="0"/>
              <a:cs typeface="Times New Roman" pitchFamily="18" charset="0"/>
            </a:rPr>
            <a:t>F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4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82608" y="202061"/>
        <a:ext cx="899407" cy="899407"/>
      </dsp:txXfrm>
    </dsp:sp>
    <dsp:sp modelId="{BF0B035B-BA4C-41EC-9A48-F5F23E45C382}">
      <dsp:nvSpPr>
        <dsp:cNvPr id="0" name=""/>
        <dsp:cNvSpPr/>
      </dsp:nvSpPr>
      <dsp:spPr>
        <a:xfrm rot="7929724">
          <a:off x="2580723" y="1348126"/>
          <a:ext cx="650401" cy="43246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latin typeface="Times New Roman" pitchFamily="18" charset="0"/>
            <a:cs typeface="Times New Roman" pitchFamily="18" charset="0"/>
          </a:endParaRPr>
        </a:p>
      </dsp:txBody>
      <dsp:txXfrm rot="10800000">
        <a:off x="2689135" y="1386535"/>
        <a:ext cx="520662" cy="259478"/>
      </dsp:txXfrm>
    </dsp:sp>
    <dsp:sp modelId="{B73BB204-05BF-4A08-9517-DDA1D35EB74C}">
      <dsp:nvSpPr>
        <dsp:cNvPr id="0" name=""/>
        <dsp:cNvSpPr/>
      </dsp:nvSpPr>
      <dsp:spPr>
        <a:xfrm>
          <a:off x="0" y="1671953"/>
          <a:ext cx="2989918" cy="290111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S</a:t>
          </a: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квалификация персонала (базовое образов.)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863" y="2096811"/>
        <a:ext cx="2114192" cy="2051394"/>
      </dsp:txXfrm>
    </dsp:sp>
    <dsp:sp modelId="{F725CBA6-08DD-48C9-AD3A-A8E1E7DAA0F5}">
      <dsp:nvSpPr>
        <dsp:cNvPr id="0" name=""/>
        <dsp:cNvSpPr/>
      </dsp:nvSpPr>
      <dsp:spPr>
        <a:xfrm rot="2695248">
          <a:off x="4291697" y="1360895"/>
          <a:ext cx="737077" cy="43246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latin typeface="Times New Roman" pitchFamily="18" charset="0"/>
            <a:cs typeface="Times New Roman" pitchFamily="18" charset="0"/>
          </a:endParaRPr>
        </a:p>
      </dsp:txBody>
      <dsp:txXfrm>
        <a:off x="4310633" y="1401582"/>
        <a:ext cx="607338" cy="259478"/>
      </dsp:txXfrm>
    </dsp:sp>
    <dsp:sp modelId="{BD0C809F-C203-4C46-90BB-9E1682CD3228}">
      <dsp:nvSpPr>
        <dsp:cNvPr id="0" name=""/>
        <dsp:cNvSpPr/>
      </dsp:nvSpPr>
      <dsp:spPr>
        <a:xfrm>
          <a:off x="4714941" y="1671958"/>
          <a:ext cx="2989918" cy="290111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itchFamily="18" charset="0"/>
              <a:cs typeface="Times New Roman" pitchFamily="18" charset="0"/>
            </a:rPr>
            <a:t>S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6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профессионализм персонала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52804" y="2096816"/>
        <a:ext cx="2114192" cy="205139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DFC42-47A6-4C01-BEF3-10A5237B787A}">
      <dsp:nvSpPr>
        <dsp:cNvPr id="0" name=""/>
        <dsp:cNvSpPr/>
      </dsp:nvSpPr>
      <dsp:spPr>
        <a:xfrm>
          <a:off x="-5816598" y="-897147"/>
          <a:ext cx="6978870" cy="6978870"/>
        </a:xfrm>
        <a:prstGeom prst="blockArc">
          <a:avLst>
            <a:gd name="adj1" fmla="val 18900000"/>
            <a:gd name="adj2" fmla="val 2700000"/>
            <a:gd name="adj3" fmla="val 310"/>
          </a:avLst>
        </a:pr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1156DF-AD07-4378-87F2-C7D1D67B60E2}">
      <dsp:nvSpPr>
        <dsp:cNvPr id="0" name=""/>
        <dsp:cNvSpPr/>
      </dsp:nvSpPr>
      <dsp:spPr>
        <a:xfrm>
          <a:off x="953054" y="740668"/>
          <a:ext cx="7444532" cy="1481129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75647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10 –  от 80 до 100% имеют базовое образование по специальности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5 – от 60 до 79% имеют базовое образование по специальности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 – ниже 60% имеют базовое образование по специальности</a:t>
          </a:r>
          <a:endParaRPr lang="ru-RU" sz="1500" kern="1200" dirty="0"/>
        </a:p>
      </dsp:txBody>
      <dsp:txXfrm>
        <a:off x="953054" y="740668"/>
        <a:ext cx="7444532" cy="1481129"/>
      </dsp:txXfrm>
    </dsp:sp>
    <dsp:sp modelId="{EB32DC05-21F2-4F4A-80E2-F7867C4D103F}">
      <dsp:nvSpPr>
        <dsp:cNvPr id="0" name=""/>
        <dsp:cNvSpPr/>
      </dsp:nvSpPr>
      <dsp:spPr>
        <a:xfrm>
          <a:off x="27348" y="555527"/>
          <a:ext cx="1851412" cy="18514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9600C9-22F5-4CE7-9BC3-C1FDC8637BA7}">
      <dsp:nvSpPr>
        <dsp:cNvPr id="0" name=""/>
        <dsp:cNvSpPr/>
      </dsp:nvSpPr>
      <dsp:spPr>
        <a:xfrm>
          <a:off x="953054" y="2962777"/>
          <a:ext cx="7444532" cy="1481129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75647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10 – от 80 до 100% прошли курсовую подготовку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5 – от 60 до 79% прошли курсовую подготовку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 – ниже 60%  прошли курсовую подготовку</a:t>
          </a:r>
          <a:endParaRPr lang="ru-RU" sz="1500" kern="1200" dirty="0"/>
        </a:p>
      </dsp:txBody>
      <dsp:txXfrm>
        <a:off x="953054" y="2962777"/>
        <a:ext cx="7444532" cy="1481129"/>
      </dsp:txXfrm>
    </dsp:sp>
    <dsp:sp modelId="{6E1CEB4E-782E-43B6-BE91-DB67E28481BE}">
      <dsp:nvSpPr>
        <dsp:cNvPr id="0" name=""/>
        <dsp:cNvSpPr/>
      </dsp:nvSpPr>
      <dsp:spPr>
        <a:xfrm>
          <a:off x="27348" y="2777636"/>
          <a:ext cx="1851412" cy="18514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BC4996-BF9A-4B34-B4AA-DE03669D247D}">
      <dsp:nvSpPr>
        <dsp:cNvPr id="0" name=""/>
        <dsp:cNvSpPr/>
      </dsp:nvSpPr>
      <dsp:spPr>
        <a:xfrm>
          <a:off x="4380279" y="2307755"/>
          <a:ext cx="2820589" cy="2820589"/>
        </a:xfrm>
        <a:prstGeom prst="gear9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u="sng" kern="1200" dirty="0" smtClean="0">
              <a:latin typeface="Times New Roman" pitchFamily="18" charset="0"/>
              <a:cs typeface="Times New Roman" pitchFamily="18" charset="0"/>
            </a:rPr>
            <a:t>3 звено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комиссия контроля качества деятельности учреждения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47343" y="2968465"/>
        <a:ext cx="1686461" cy="1449841"/>
      </dsp:txXfrm>
    </dsp:sp>
    <dsp:sp modelId="{1635DA4D-B36C-4A34-A217-9D16D4B24F07}">
      <dsp:nvSpPr>
        <dsp:cNvPr id="0" name=""/>
        <dsp:cNvSpPr/>
      </dsp:nvSpPr>
      <dsp:spPr>
        <a:xfrm>
          <a:off x="2160236" y="1455937"/>
          <a:ext cx="2472846" cy="2557156"/>
        </a:xfrm>
        <a:prstGeom prst="gear6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u="sng" kern="1200" dirty="0" smtClean="0">
              <a:latin typeface="Times New Roman" pitchFamily="18" charset="0"/>
              <a:cs typeface="Times New Roman" pitchFamily="18" charset="0"/>
            </a:rPr>
            <a:t>1 звено 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зав. 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отделениями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82782" y="2094685"/>
        <a:ext cx="1227754" cy="1279660"/>
      </dsp:txXfrm>
    </dsp:sp>
    <dsp:sp modelId="{38A825F4-A77D-4DE8-BCA3-021B09DACF59}">
      <dsp:nvSpPr>
        <dsp:cNvPr id="0" name=""/>
        <dsp:cNvSpPr/>
      </dsp:nvSpPr>
      <dsp:spPr>
        <a:xfrm rot="20700000">
          <a:off x="3610228" y="225856"/>
          <a:ext cx="2009892" cy="2009892"/>
        </a:xfrm>
        <a:prstGeom prst="gear6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u="sng" kern="1200" dirty="0" smtClean="0">
              <a:latin typeface="Times New Roman" pitchFamily="18" charset="0"/>
              <a:cs typeface="Times New Roman" pitchFamily="18" charset="0"/>
            </a:rPr>
            <a:t>2 звено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Зам. директора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-20700000">
        <a:off x="4051057" y="666684"/>
        <a:ext cx="1128235" cy="1128235"/>
      </dsp:txXfrm>
    </dsp:sp>
    <dsp:sp modelId="{7EF829EF-F75F-4A61-8E67-795FDE3CC13F}">
      <dsp:nvSpPr>
        <dsp:cNvPr id="0" name=""/>
        <dsp:cNvSpPr/>
      </dsp:nvSpPr>
      <dsp:spPr>
        <a:xfrm rot="20386615">
          <a:off x="4176471" y="1661996"/>
          <a:ext cx="3610354" cy="3610354"/>
        </a:xfrm>
        <a:prstGeom prst="circularArrow">
          <a:avLst>
            <a:gd name="adj1" fmla="val 4688"/>
            <a:gd name="adj2" fmla="val 299029"/>
            <a:gd name="adj3" fmla="val 2534718"/>
            <a:gd name="adj4" fmla="val 15821875"/>
            <a:gd name="adj5" fmla="val 546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83326D-4635-4065-9880-82E76131652D}">
      <dsp:nvSpPr>
        <dsp:cNvPr id="0" name=""/>
        <dsp:cNvSpPr/>
      </dsp:nvSpPr>
      <dsp:spPr>
        <a:xfrm rot="2174286" flipV="1">
          <a:off x="1889776" y="1041449"/>
          <a:ext cx="2623148" cy="2623148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0C9CFB-39AE-4B86-ACA3-839BB3DA8DB9}">
      <dsp:nvSpPr>
        <dsp:cNvPr id="0" name=""/>
        <dsp:cNvSpPr/>
      </dsp:nvSpPr>
      <dsp:spPr>
        <a:xfrm rot="17982372" flipH="1" flipV="1">
          <a:off x="3251227" y="-130575"/>
          <a:ext cx="2828282" cy="282828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86ED9D-3411-4D46-A6DC-C06A3BBE45E0}">
      <dsp:nvSpPr>
        <dsp:cNvPr id="0" name=""/>
        <dsp:cNvSpPr/>
      </dsp:nvSpPr>
      <dsp:spPr>
        <a:xfrm rot="5400000">
          <a:off x="-191459" y="193430"/>
          <a:ext cx="1276394" cy="893476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0" y="448709"/>
        <a:ext cx="893476" cy="382918"/>
      </dsp:txXfrm>
    </dsp:sp>
    <dsp:sp modelId="{2F9EDC29-6B40-4B30-A588-F1E4129F177A}">
      <dsp:nvSpPr>
        <dsp:cNvPr id="0" name=""/>
        <dsp:cNvSpPr/>
      </dsp:nvSpPr>
      <dsp:spPr>
        <a:xfrm rot="5400000">
          <a:off x="3524297" y="-2629547"/>
          <a:ext cx="829656" cy="60912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Повышение эффективности и качества оказания услуг</a:t>
          </a:r>
          <a:endParaRPr lang="ru-RU" sz="2000" kern="1200" dirty="0"/>
        </a:p>
      </dsp:txBody>
      <dsp:txXfrm rot="-5400000">
        <a:off x="893476" y="41774"/>
        <a:ext cx="6050799" cy="748656"/>
      </dsp:txXfrm>
    </dsp:sp>
    <dsp:sp modelId="{F786892C-401B-4E95-823B-B986612C1EBA}">
      <dsp:nvSpPr>
        <dsp:cNvPr id="0" name=""/>
        <dsp:cNvSpPr/>
      </dsp:nvSpPr>
      <dsp:spPr>
        <a:xfrm rot="5400000">
          <a:off x="-191459" y="1270775"/>
          <a:ext cx="1276394" cy="893476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0" y="1526054"/>
        <a:ext cx="893476" cy="382918"/>
      </dsp:txXfrm>
    </dsp:sp>
    <dsp:sp modelId="{392B10C5-0A4A-4569-B45E-F671A5D84C89}">
      <dsp:nvSpPr>
        <dsp:cNvPr id="0" name=""/>
        <dsp:cNvSpPr/>
      </dsp:nvSpPr>
      <dsp:spPr>
        <a:xfrm rot="5400000">
          <a:off x="3524297" y="-1551504"/>
          <a:ext cx="829656" cy="60912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Обеспечение удовлетворенности клиента качеством услуг</a:t>
          </a:r>
          <a:endParaRPr lang="ru-RU" sz="2000" kern="1200" dirty="0"/>
        </a:p>
      </dsp:txBody>
      <dsp:txXfrm rot="-5400000">
        <a:off x="893476" y="1119817"/>
        <a:ext cx="6050799" cy="748656"/>
      </dsp:txXfrm>
    </dsp:sp>
    <dsp:sp modelId="{C22EFAC8-ED18-4395-A743-2EDDA0002FCC}">
      <dsp:nvSpPr>
        <dsp:cNvPr id="0" name=""/>
        <dsp:cNvSpPr/>
      </dsp:nvSpPr>
      <dsp:spPr>
        <a:xfrm rot="5400000">
          <a:off x="-191459" y="2348121"/>
          <a:ext cx="1276394" cy="893476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-5400000">
        <a:off x="0" y="2603400"/>
        <a:ext cx="893476" cy="382918"/>
      </dsp:txXfrm>
    </dsp:sp>
    <dsp:sp modelId="{B5034AA2-0116-4F0B-9D04-09DCA714B4EC}">
      <dsp:nvSpPr>
        <dsp:cNvPr id="0" name=""/>
        <dsp:cNvSpPr/>
      </dsp:nvSpPr>
      <dsp:spPr>
        <a:xfrm rot="5400000">
          <a:off x="3524297" y="-474159"/>
          <a:ext cx="829656" cy="60912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Обеспечение соответствия оказываемых услуг национальным стандартам качества</a:t>
          </a:r>
          <a:endParaRPr lang="ru-RU" sz="2000" kern="1200" dirty="0"/>
        </a:p>
      </dsp:txBody>
      <dsp:txXfrm rot="-5400000">
        <a:off x="893476" y="2197162"/>
        <a:ext cx="6050799" cy="74865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59687-D073-4986-AA76-BA1EAD684E00}">
      <dsp:nvSpPr>
        <dsp:cNvPr id="0" name=""/>
        <dsp:cNvSpPr/>
      </dsp:nvSpPr>
      <dsp:spPr>
        <a:xfrm>
          <a:off x="-6269477" y="-959073"/>
          <a:ext cx="7462763" cy="7462763"/>
        </a:xfrm>
        <a:prstGeom prst="blockArc">
          <a:avLst>
            <a:gd name="adj1" fmla="val 18900000"/>
            <a:gd name="adj2" fmla="val 2700000"/>
            <a:gd name="adj3" fmla="val 289"/>
          </a:avLst>
        </a:pr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9C8D67-DE38-4418-814B-10A17887E2E3}">
      <dsp:nvSpPr>
        <dsp:cNvPr id="0" name=""/>
        <dsp:cNvSpPr/>
      </dsp:nvSpPr>
      <dsp:spPr>
        <a:xfrm>
          <a:off x="444285" y="291979"/>
          <a:ext cx="7974086" cy="5837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соответствие системы качества требованиям национальных стандартов и документации на нее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4285" y="291979"/>
        <a:ext cx="7974086" cy="583737"/>
      </dsp:txXfrm>
    </dsp:sp>
    <dsp:sp modelId="{39D48108-97A1-4EAF-A411-62CFF2C11D0D}">
      <dsp:nvSpPr>
        <dsp:cNvPr id="0" name=""/>
        <dsp:cNvSpPr/>
      </dsp:nvSpPr>
      <dsp:spPr>
        <a:xfrm>
          <a:off x="79450" y="219012"/>
          <a:ext cx="729671" cy="7296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C7D541-A6E7-4E62-9209-A3B224B080D8}">
      <dsp:nvSpPr>
        <dsp:cNvPr id="0" name=""/>
        <dsp:cNvSpPr/>
      </dsp:nvSpPr>
      <dsp:spPr>
        <a:xfrm>
          <a:off x="924449" y="1167474"/>
          <a:ext cx="7493922" cy="5837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состояние функционирования системы качества социального обслуживания в целом и отдельных ее составных частей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4449" y="1167474"/>
        <a:ext cx="7493922" cy="583737"/>
      </dsp:txXfrm>
    </dsp:sp>
    <dsp:sp modelId="{6602A51E-75F1-4124-842F-687AB3719CE2}">
      <dsp:nvSpPr>
        <dsp:cNvPr id="0" name=""/>
        <dsp:cNvSpPr/>
      </dsp:nvSpPr>
      <dsp:spPr>
        <a:xfrm>
          <a:off x="559613" y="1094507"/>
          <a:ext cx="729671" cy="7296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43A8C9-1DF2-4305-9E95-7D4601092BFE}">
      <dsp:nvSpPr>
        <dsp:cNvPr id="0" name=""/>
        <dsp:cNvSpPr/>
      </dsp:nvSpPr>
      <dsp:spPr>
        <a:xfrm>
          <a:off x="1144016" y="2042969"/>
          <a:ext cx="7274356" cy="5837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соответствие предоставляемых услуг требованиям нормативных документов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44016" y="2042969"/>
        <a:ext cx="7274356" cy="583737"/>
      </dsp:txXfrm>
    </dsp:sp>
    <dsp:sp modelId="{8F5432E1-821A-48EC-9107-76DAAC5C69EA}">
      <dsp:nvSpPr>
        <dsp:cNvPr id="0" name=""/>
        <dsp:cNvSpPr/>
      </dsp:nvSpPr>
      <dsp:spPr>
        <a:xfrm>
          <a:off x="779180" y="1970002"/>
          <a:ext cx="729671" cy="7296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388237-64A7-4EC2-980A-5D992A277504}">
      <dsp:nvSpPr>
        <dsp:cNvPr id="0" name=""/>
        <dsp:cNvSpPr/>
      </dsp:nvSpPr>
      <dsp:spPr>
        <a:xfrm>
          <a:off x="1203666" y="2880322"/>
          <a:ext cx="7274356" cy="5837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анализ  результатов работы учреждения в республики качества социального обслуживания с учетом результатов текущего контроля качества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3666" y="2880322"/>
        <a:ext cx="7274356" cy="583737"/>
      </dsp:txXfrm>
    </dsp:sp>
    <dsp:sp modelId="{03EA11A9-DE98-46AC-BF26-8CC3764BBCAA}">
      <dsp:nvSpPr>
        <dsp:cNvPr id="0" name=""/>
        <dsp:cNvSpPr/>
      </dsp:nvSpPr>
      <dsp:spPr>
        <a:xfrm>
          <a:off x="779180" y="2844942"/>
          <a:ext cx="729671" cy="7296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975721-7CF8-4E9A-8EF2-72059DC29AA0}">
      <dsp:nvSpPr>
        <dsp:cNvPr id="0" name=""/>
        <dsp:cNvSpPr/>
      </dsp:nvSpPr>
      <dsp:spPr>
        <a:xfrm>
          <a:off x="924449" y="3634041"/>
          <a:ext cx="7493922" cy="90246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выработка корректирующих действий, направленных на устранение недостатков, выявленных в процессе предоставления услуг, и совершенствование системы качества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4449" y="3634041"/>
        <a:ext cx="7493922" cy="902463"/>
      </dsp:txXfrm>
    </dsp:sp>
    <dsp:sp modelId="{CE9EA032-1300-4B91-9287-2A083BA7309D}">
      <dsp:nvSpPr>
        <dsp:cNvPr id="0" name=""/>
        <dsp:cNvSpPr/>
      </dsp:nvSpPr>
      <dsp:spPr>
        <a:xfrm>
          <a:off x="559613" y="3720437"/>
          <a:ext cx="729671" cy="7296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C13854-340E-4379-94A4-58175DE3E0B2}">
      <dsp:nvSpPr>
        <dsp:cNvPr id="0" name=""/>
        <dsp:cNvSpPr/>
      </dsp:nvSpPr>
      <dsp:spPr>
        <a:xfrm>
          <a:off x="515095" y="4752525"/>
          <a:ext cx="7974086" cy="5837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334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мониторинг удовлетворенности качеством услуг обслуживаемых учреждением граждан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5095" y="4752525"/>
        <a:ext cx="7974086" cy="583737"/>
      </dsp:txXfrm>
    </dsp:sp>
    <dsp:sp modelId="{CAC613D5-2977-46C9-A2BC-A9FA4991B53D}">
      <dsp:nvSpPr>
        <dsp:cNvPr id="0" name=""/>
        <dsp:cNvSpPr/>
      </dsp:nvSpPr>
      <dsp:spPr>
        <a:xfrm>
          <a:off x="79450" y="4595932"/>
          <a:ext cx="729671" cy="72967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841C84-54BD-47BD-8995-5DF52C6F4FFC}">
      <dsp:nvSpPr>
        <dsp:cNvPr id="0" name=""/>
        <dsp:cNvSpPr/>
      </dsp:nvSpPr>
      <dsp:spPr>
        <a:xfrm>
          <a:off x="6281632" y="2557560"/>
          <a:ext cx="91440" cy="52658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26587"/>
              </a:lnTo>
            </a:path>
          </a:pathLst>
        </a:custGeom>
        <a:noFill/>
        <a:ln w="38100" cap="flat" cmpd="sng" algn="ctr">
          <a:solidFill>
            <a:schemeClr val="accent6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6"/>
        </a:lnRef>
        <a:fillRef idx="0">
          <a:schemeClr val="accent6"/>
        </a:fillRef>
        <a:effectRef idx="2">
          <a:schemeClr val="accent6"/>
        </a:effectRef>
        <a:fontRef idx="minor">
          <a:schemeClr val="tx1"/>
        </a:fontRef>
      </dsp:style>
    </dsp:sp>
    <dsp:sp modelId="{F6778093-E28F-4F92-BCF0-A69A9FD19241}">
      <dsp:nvSpPr>
        <dsp:cNvPr id="0" name=""/>
        <dsp:cNvSpPr/>
      </dsp:nvSpPr>
      <dsp:spPr>
        <a:xfrm>
          <a:off x="4179671" y="1150606"/>
          <a:ext cx="2147680" cy="5265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8853"/>
              </a:lnTo>
              <a:lnTo>
                <a:pt x="2147680" y="358853"/>
              </a:lnTo>
              <a:lnTo>
                <a:pt x="2147680" y="526587"/>
              </a:lnTo>
            </a:path>
          </a:pathLst>
        </a:custGeom>
        <a:noFill/>
        <a:ln w="38100" cap="flat" cmpd="sng" algn="ctr">
          <a:solidFill>
            <a:schemeClr val="accent6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6"/>
        </a:lnRef>
        <a:fillRef idx="0">
          <a:schemeClr val="accent6"/>
        </a:fillRef>
        <a:effectRef idx="2">
          <a:schemeClr val="accent6"/>
        </a:effectRef>
        <a:fontRef idx="minor">
          <a:schemeClr val="tx1"/>
        </a:fontRef>
      </dsp:style>
    </dsp:sp>
    <dsp:sp modelId="{97732FEB-CBAF-4C89-8CD9-505E73C73FAD}">
      <dsp:nvSpPr>
        <dsp:cNvPr id="0" name=""/>
        <dsp:cNvSpPr/>
      </dsp:nvSpPr>
      <dsp:spPr>
        <a:xfrm>
          <a:off x="1793986" y="1150606"/>
          <a:ext cx="2385685" cy="502902"/>
        </a:xfrm>
        <a:custGeom>
          <a:avLst/>
          <a:gdLst/>
          <a:ahLst/>
          <a:cxnLst/>
          <a:rect l="0" t="0" r="0" b="0"/>
          <a:pathLst>
            <a:path>
              <a:moveTo>
                <a:pt x="2385685" y="0"/>
              </a:moveTo>
              <a:lnTo>
                <a:pt x="2385685" y="335169"/>
              </a:lnTo>
              <a:lnTo>
                <a:pt x="0" y="335169"/>
              </a:lnTo>
              <a:lnTo>
                <a:pt x="0" y="502902"/>
              </a:lnTo>
            </a:path>
          </a:pathLst>
        </a:custGeom>
        <a:noFill/>
        <a:ln w="38100" cap="flat" cmpd="sng" algn="ctr">
          <a:solidFill>
            <a:schemeClr val="accent6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6"/>
        </a:lnRef>
        <a:fillRef idx="0">
          <a:schemeClr val="accent6"/>
        </a:fillRef>
        <a:effectRef idx="2">
          <a:schemeClr val="accent6"/>
        </a:effectRef>
        <a:fontRef idx="minor">
          <a:schemeClr val="tx1"/>
        </a:fontRef>
      </dsp:style>
    </dsp:sp>
    <dsp:sp modelId="{4CBEEBE9-7A74-4F2D-BA24-FCEE277E5F70}">
      <dsp:nvSpPr>
        <dsp:cNvPr id="0" name=""/>
        <dsp:cNvSpPr/>
      </dsp:nvSpPr>
      <dsp:spPr>
        <a:xfrm>
          <a:off x="3274364" y="866"/>
          <a:ext cx="1810614" cy="1149740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A101BC-F8C8-4999-A0E3-50417D209C76}">
      <dsp:nvSpPr>
        <dsp:cNvPr id="0" name=""/>
        <dsp:cNvSpPr/>
      </dsp:nvSpPr>
      <dsp:spPr>
        <a:xfrm>
          <a:off x="3475544" y="191986"/>
          <a:ext cx="1810614" cy="11497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Типы проверок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09219" y="225661"/>
        <a:ext cx="1743264" cy="1082390"/>
      </dsp:txXfrm>
    </dsp:sp>
    <dsp:sp modelId="{114A7D33-3676-4A66-B454-1C369397E66D}">
      <dsp:nvSpPr>
        <dsp:cNvPr id="0" name=""/>
        <dsp:cNvSpPr/>
      </dsp:nvSpPr>
      <dsp:spPr>
        <a:xfrm>
          <a:off x="-152514" y="1653508"/>
          <a:ext cx="3893002" cy="927736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69A424-5D0B-4E9D-B5F1-15634858DE20}">
      <dsp:nvSpPr>
        <dsp:cNvPr id="0" name=""/>
        <dsp:cNvSpPr/>
      </dsp:nvSpPr>
      <dsp:spPr>
        <a:xfrm>
          <a:off x="48664" y="1844629"/>
          <a:ext cx="3893002" cy="9277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Плановые не менее 2 раз в год по каждому работнику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5836" y="1871801"/>
        <a:ext cx="3838658" cy="873392"/>
      </dsp:txXfrm>
    </dsp:sp>
    <dsp:sp modelId="{7C8FAB93-D3EF-435A-88CB-3CDAF19159B3}">
      <dsp:nvSpPr>
        <dsp:cNvPr id="0" name=""/>
        <dsp:cNvSpPr/>
      </dsp:nvSpPr>
      <dsp:spPr>
        <a:xfrm>
          <a:off x="4380851" y="1677193"/>
          <a:ext cx="3893002" cy="880367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F13497-455B-4364-AC06-ADDD79A59789}">
      <dsp:nvSpPr>
        <dsp:cNvPr id="0" name=""/>
        <dsp:cNvSpPr/>
      </dsp:nvSpPr>
      <dsp:spPr>
        <a:xfrm>
          <a:off x="4582030" y="1868313"/>
          <a:ext cx="3893002" cy="880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Оперативные на основании Приказа директора учреждения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07815" y="1894098"/>
        <a:ext cx="3841432" cy="828797"/>
      </dsp:txXfrm>
    </dsp:sp>
    <dsp:sp modelId="{24D210B6-0049-4E7B-9681-6D818ABADE09}">
      <dsp:nvSpPr>
        <dsp:cNvPr id="0" name=""/>
        <dsp:cNvSpPr/>
      </dsp:nvSpPr>
      <dsp:spPr>
        <a:xfrm>
          <a:off x="4156398" y="3084147"/>
          <a:ext cx="4341907" cy="1692417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CB6E7A-1B58-4B07-9559-01925EAB4BCC}">
      <dsp:nvSpPr>
        <dsp:cNvPr id="0" name=""/>
        <dsp:cNvSpPr/>
      </dsp:nvSpPr>
      <dsp:spPr>
        <a:xfrm>
          <a:off x="4357577" y="3275268"/>
          <a:ext cx="4341907" cy="1692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Основания: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- Ухудшение показателей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- Необходимость отследить эффективность корректировок работы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- Значительные изменения технологии оказания услуг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- Поступление жалоб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07146" y="3324837"/>
        <a:ext cx="4242769" cy="159327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7DD11C-F7DB-4DCB-A6AE-02ECE0C778B2}">
      <dsp:nvSpPr>
        <dsp:cNvPr id="0" name=""/>
        <dsp:cNvSpPr/>
      </dsp:nvSpPr>
      <dsp:spPr>
        <a:xfrm>
          <a:off x="397122" y="0"/>
          <a:ext cx="2216406" cy="2216406"/>
        </a:xfrm>
        <a:prstGeom prst="ellipse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Качество</a:t>
          </a:r>
          <a:endParaRPr lang="ru-RU" sz="2500" kern="1200" dirty="0"/>
        </a:p>
      </dsp:txBody>
      <dsp:txXfrm>
        <a:off x="721707" y="324585"/>
        <a:ext cx="1567236" cy="1567236"/>
      </dsp:txXfrm>
    </dsp:sp>
    <dsp:sp modelId="{C118ECAC-2E6D-429C-856D-7B16ACCFB851}">
      <dsp:nvSpPr>
        <dsp:cNvPr id="0" name=""/>
        <dsp:cNvSpPr/>
      </dsp:nvSpPr>
      <dsp:spPr>
        <a:xfrm rot="5224033">
          <a:off x="619215" y="3013975"/>
          <a:ext cx="1999854" cy="63167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AF4187-ADA9-4964-B374-93864C171D1D}">
      <dsp:nvSpPr>
        <dsp:cNvPr id="0" name=""/>
        <dsp:cNvSpPr/>
      </dsp:nvSpPr>
      <dsp:spPr>
        <a:xfrm>
          <a:off x="346795" y="3701396"/>
          <a:ext cx="2647016" cy="12540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Обслуживание на дому</a:t>
          </a:r>
          <a:endParaRPr lang="ru-RU" sz="17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383525" y="3738126"/>
        <a:ext cx="2573556" cy="1180610"/>
      </dsp:txXfrm>
    </dsp:sp>
    <dsp:sp modelId="{C8C6C758-4F74-4798-9D17-02AE20BE173F}">
      <dsp:nvSpPr>
        <dsp:cNvPr id="0" name=""/>
        <dsp:cNvSpPr/>
      </dsp:nvSpPr>
      <dsp:spPr>
        <a:xfrm rot="2429753">
          <a:off x="2106343" y="2672343"/>
          <a:ext cx="3200948" cy="63167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168951"/>
            <a:satOff val="-10571"/>
            <a:lumOff val="1000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B3EC07-43F2-4789-B7C7-CAE2AE763372}">
      <dsp:nvSpPr>
        <dsp:cNvPr id="0" name=""/>
        <dsp:cNvSpPr/>
      </dsp:nvSpPr>
      <dsp:spPr>
        <a:xfrm>
          <a:off x="3600395" y="3400483"/>
          <a:ext cx="2647016" cy="12540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168947"/>
                <a:satOff val="-10723"/>
                <a:lumOff val="10725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168947"/>
                <a:satOff val="-10723"/>
                <a:lumOff val="10725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168947"/>
                <a:satOff val="-10723"/>
                <a:lumOff val="107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Нестационарное</a:t>
          </a:r>
          <a:r>
            <a:rPr lang="ru-RU" sz="1700" kern="1200" dirty="0" smtClean="0"/>
            <a:t> </a:t>
          </a:r>
          <a:r>
            <a:rPr lang="ru-RU" sz="17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обслуживание</a:t>
          </a:r>
          <a:endParaRPr lang="ru-RU" sz="1700" kern="1200" dirty="0"/>
        </a:p>
      </dsp:txBody>
      <dsp:txXfrm>
        <a:off x="3637125" y="3437213"/>
        <a:ext cx="2573556" cy="1180610"/>
      </dsp:txXfrm>
    </dsp:sp>
    <dsp:sp modelId="{E3F1F727-E604-49B5-9780-B44AC8C2EF67}">
      <dsp:nvSpPr>
        <dsp:cNvPr id="0" name=""/>
        <dsp:cNvSpPr/>
      </dsp:nvSpPr>
      <dsp:spPr>
        <a:xfrm rot="21180621">
          <a:off x="2744032" y="483155"/>
          <a:ext cx="2566740" cy="63167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337903"/>
            <a:satOff val="-21142"/>
            <a:lumOff val="2001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6703C0C-8011-4DB7-A99E-1014F3AAE504}">
      <dsp:nvSpPr>
        <dsp:cNvPr id="0" name=""/>
        <dsp:cNvSpPr/>
      </dsp:nvSpPr>
      <dsp:spPr>
        <a:xfrm>
          <a:off x="3977726" y="15785"/>
          <a:ext cx="2647016" cy="12540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337893"/>
                <a:satOff val="-21447"/>
                <a:lumOff val="2145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337893"/>
                <a:satOff val="-21447"/>
                <a:lumOff val="2145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337893"/>
                <a:satOff val="-21447"/>
                <a:lumOff val="214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/>
            <a:t>Стационарное обслуживание</a:t>
          </a:r>
          <a:endParaRPr lang="ru-RU" sz="1700" b="1" kern="1200" dirty="0"/>
        </a:p>
      </dsp:txBody>
      <dsp:txXfrm>
        <a:off x="4014456" y="52515"/>
        <a:ext cx="2573556" cy="1180610"/>
      </dsp:txXfrm>
    </dsp:sp>
    <dsp:sp modelId="{1DA3103F-D9A0-40DB-A3D1-268D62E6F5D4}">
      <dsp:nvSpPr>
        <dsp:cNvPr id="0" name=""/>
        <dsp:cNvSpPr/>
      </dsp:nvSpPr>
      <dsp:spPr>
        <a:xfrm rot="896516">
          <a:off x="2716887" y="1593503"/>
          <a:ext cx="3580989" cy="63167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506854"/>
            <a:satOff val="-31713"/>
            <a:lumOff val="3001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6A26054-F099-4364-986F-27940E793F2C}">
      <dsp:nvSpPr>
        <dsp:cNvPr id="0" name=""/>
        <dsp:cNvSpPr/>
      </dsp:nvSpPr>
      <dsp:spPr>
        <a:xfrm>
          <a:off x="4913828" y="1743967"/>
          <a:ext cx="2647016" cy="12540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506840"/>
                <a:satOff val="-32170"/>
                <a:lumOff val="32175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506840"/>
                <a:satOff val="-32170"/>
                <a:lumOff val="32175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506840"/>
                <a:satOff val="-32170"/>
                <a:lumOff val="3217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/>
            <a:t>Полустационарное обслуживание</a:t>
          </a:r>
          <a:endParaRPr lang="ru-RU" sz="1700" b="1" kern="1200" dirty="0"/>
        </a:p>
      </dsp:txBody>
      <dsp:txXfrm>
        <a:off x="4950558" y="1780697"/>
        <a:ext cx="2573556" cy="118061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A4AEC2-5714-4EEA-BEB4-26CD16A5E846}">
      <dsp:nvSpPr>
        <dsp:cNvPr id="0" name=""/>
        <dsp:cNvSpPr/>
      </dsp:nvSpPr>
      <dsp:spPr>
        <a:xfrm rot="5400000">
          <a:off x="-163923" y="167915"/>
          <a:ext cx="1092824" cy="7649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-5400000">
        <a:off x="1" y="386481"/>
        <a:ext cx="764977" cy="327847"/>
      </dsp:txXfrm>
    </dsp:sp>
    <dsp:sp modelId="{B85669E5-7833-41D4-BBA1-B6BB656FCEFA}">
      <dsp:nvSpPr>
        <dsp:cNvPr id="0" name=""/>
        <dsp:cNvSpPr/>
      </dsp:nvSpPr>
      <dsp:spPr>
        <a:xfrm rot="5400000">
          <a:off x="4239788" y="-3474477"/>
          <a:ext cx="710336" cy="76599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текущий мониторинг качества социального обслуживания (1 раз в 6 месяцев)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4977" y="35010"/>
        <a:ext cx="7625282" cy="640984"/>
      </dsp:txXfrm>
    </dsp:sp>
    <dsp:sp modelId="{B70C6C38-2C0F-453D-A056-F6CED9670C06}">
      <dsp:nvSpPr>
        <dsp:cNvPr id="0" name=""/>
        <dsp:cNvSpPr/>
      </dsp:nvSpPr>
      <dsp:spPr>
        <a:xfrm rot="5400000">
          <a:off x="-163923" y="1145504"/>
          <a:ext cx="1092824" cy="7649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-5400000">
        <a:off x="1" y="1364070"/>
        <a:ext cx="764977" cy="327847"/>
      </dsp:txXfrm>
    </dsp:sp>
    <dsp:sp modelId="{89E1FC66-C5DB-4EB2-A531-078CBADDE469}">
      <dsp:nvSpPr>
        <dsp:cNvPr id="0" name=""/>
        <dsp:cNvSpPr/>
      </dsp:nvSpPr>
      <dsp:spPr>
        <a:xfrm rot="5400000">
          <a:off x="4239788" y="-2493230"/>
          <a:ext cx="710336" cy="76599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сравнительный мониторинг качества социального обслуживания (в том числе в сравнении с предыдущими периодами)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4977" y="1016257"/>
        <a:ext cx="7625282" cy="640984"/>
      </dsp:txXfrm>
    </dsp:sp>
    <dsp:sp modelId="{08023927-2C7A-463F-ABB5-4902B4D24CBD}">
      <dsp:nvSpPr>
        <dsp:cNvPr id="0" name=""/>
        <dsp:cNvSpPr/>
      </dsp:nvSpPr>
      <dsp:spPr>
        <a:xfrm rot="5400000">
          <a:off x="-163923" y="2123092"/>
          <a:ext cx="1092824" cy="7649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-5400000">
        <a:off x="1" y="2341658"/>
        <a:ext cx="764977" cy="327847"/>
      </dsp:txXfrm>
    </dsp:sp>
    <dsp:sp modelId="{E476FC7B-F1AF-4793-8BA1-4BE72660DB44}">
      <dsp:nvSpPr>
        <dsp:cNvPr id="0" name=""/>
        <dsp:cNvSpPr/>
      </dsp:nvSpPr>
      <dsp:spPr>
        <a:xfrm rot="5400000">
          <a:off x="4239788" y="-1515642"/>
          <a:ext cx="710336" cy="76599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участие в планировании работы по повышению квалификации и профессионализма персонала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4977" y="1993845"/>
        <a:ext cx="7625282" cy="640984"/>
      </dsp:txXfrm>
    </dsp:sp>
    <dsp:sp modelId="{29F4CD93-5DE1-4E01-992A-A1A8D0E28500}">
      <dsp:nvSpPr>
        <dsp:cNvPr id="0" name=""/>
        <dsp:cNvSpPr/>
      </dsp:nvSpPr>
      <dsp:spPr>
        <a:xfrm rot="5400000">
          <a:off x="-163923" y="3100681"/>
          <a:ext cx="1092824" cy="7649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-5400000">
        <a:off x="1" y="3319247"/>
        <a:ext cx="764977" cy="327847"/>
      </dsp:txXfrm>
    </dsp:sp>
    <dsp:sp modelId="{52BF7491-B9D6-4682-887A-21E84E66619A}">
      <dsp:nvSpPr>
        <dsp:cNvPr id="0" name=""/>
        <dsp:cNvSpPr/>
      </dsp:nvSpPr>
      <dsp:spPr>
        <a:xfrm rot="5400000">
          <a:off x="4239788" y="-538053"/>
          <a:ext cx="710336" cy="76599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участие в оперативных проверках контроля качества и предоставление выводов комиссии директору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4977" y="2971434"/>
        <a:ext cx="7625282" cy="640984"/>
      </dsp:txXfrm>
    </dsp:sp>
    <dsp:sp modelId="{20EA9A73-6F8F-448F-A14F-460C042E5C6F}">
      <dsp:nvSpPr>
        <dsp:cNvPr id="0" name=""/>
        <dsp:cNvSpPr/>
      </dsp:nvSpPr>
      <dsp:spPr>
        <a:xfrm rot="5400000">
          <a:off x="-163923" y="4147136"/>
          <a:ext cx="1092824" cy="7649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 rot="-5400000">
        <a:off x="1" y="4365702"/>
        <a:ext cx="764977" cy="327847"/>
      </dsp:txXfrm>
    </dsp:sp>
    <dsp:sp modelId="{1BB9F3F9-D81D-43D7-B7B9-0E2A863DEC6B}">
      <dsp:nvSpPr>
        <dsp:cNvPr id="0" name=""/>
        <dsp:cNvSpPr/>
      </dsp:nvSpPr>
      <dsp:spPr>
        <a:xfrm rot="5400000">
          <a:off x="4170921" y="508401"/>
          <a:ext cx="848070" cy="76599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предоставление результатов мониторинга качества социального обслуживания директору учреждения не реже 2 раз в год, а также по запросу директора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64978" y="3955744"/>
        <a:ext cx="7618559" cy="765272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C1A85-7471-4673-8A14-FB48E11FF251}">
      <dsp:nvSpPr>
        <dsp:cNvPr id="0" name=""/>
        <dsp:cNvSpPr/>
      </dsp:nvSpPr>
      <dsp:spPr>
        <a:xfrm rot="5400000">
          <a:off x="-216445" y="218707"/>
          <a:ext cx="1442972" cy="1010080"/>
        </a:xfrm>
        <a:prstGeom prst="chevron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-5400000">
        <a:off x="1" y="507301"/>
        <a:ext cx="1010080" cy="432892"/>
      </dsp:txXfrm>
    </dsp:sp>
    <dsp:sp modelId="{1E3CCF60-37BB-414E-9FEB-700E99159BEC}">
      <dsp:nvSpPr>
        <dsp:cNvPr id="0" name=""/>
        <dsp:cNvSpPr/>
      </dsp:nvSpPr>
      <dsp:spPr>
        <a:xfrm rot="5400000">
          <a:off x="4212538" y="-3200195"/>
          <a:ext cx="937932" cy="73428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специальное и табельное техническое оснащение учреждения (оборудование, приборы, аппаратура и т.д.)</a:t>
          </a:r>
          <a:endParaRPr lang="ru-RU" sz="2200" kern="1200" dirty="0"/>
        </a:p>
      </dsp:txBody>
      <dsp:txXfrm rot="-5400000">
        <a:off x="1010081" y="48048"/>
        <a:ext cx="7297061" cy="846360"/>
      </dsp:txXfrm>
    </dsp:sp>
    <dsp:sp modelId="{D0E66DD5-4D50-41D7-9585-C0F6A25CDC0F}">
      <dsp:nvSpPr>
        <dsp:cNvPr id="0" name=""/>
        <dsp:cNvSpPr/>
      </dsp:nvSpPr>
      <dsp:spPr>
        <a:xfrm rot="5400000">
          <a:off x="-216445" y="1363499"/>
          <a:ext cx="1442972" cy="1010080"/>
        </a:xfrm>
        <a:prstGeom prst="chevron">
          <a:avLst/>
        </a:prstGeom>
        <a:solidFill>
          <a:schemeClr val="accent2">
            <a:shade val="80000"/>
            <a:hueOff val="506840"/>
            <a:satOff val="-32170"/>
            <a:lumOff val="32175"/>
            <a:alphaOff val="0"/>
          </a:schemeClr>
        </a:solidFill>
        <a:ln w="25400" cap="flat" cmpd="sng" algn="ctr">
          <a:solidFill>
            <a:schemeClr val="accent2">
              <a:shade val="80000"/>
              <a:hueOff val="506840"/>
              <a:satOff val="-32170"/>
              <a:lumOff val="32175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-5400000">
        <a:off x="1" y="1652093"/>
        <a:ext cx="1010080" cy="432892"/>
      </dsp:txXfrm>
    </dsp:sp>
    <dsp:sp modelId="{CA9DC3EE-5C26-435F-9030-5A57BEF49D11}">
      <dsp:nvSpPr>
        <dsp:cNvPr id="0" name=""/>
        <dsp:cNvSpPr/>
      </dsp:nvSpPr>
      <dsp:spPr>
        <a:xfrm rot="5400000">
          <a:off x="4212538" y="-2055403"/>
          <a:ext cx="937932" cy="73428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506840"/>
              <a:satOff val="-32170"/>
              <a:lumOff val="32175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местонахождение учреждения</a:t>
          </a:r>
        </a:p>
        <a:p>
          <a:pPr marL="228600" lvl="1" indent="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200" kern="1200" dirty="0"/>
        </a:p>
      </dsp:txBody>
      <dsp:txXfrm rot="-5400000">
        <a:off x="1010081" y="1192840"/>
        <a:ext cx="7297061" cy="846360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22E8D4-3E1A-4D12-A72D-D4EA03BC3F26}">
      <dsp:nvSpPr>
        <dsp:cNvPr id="0" name=""/>
        <dsp:cNvSpPr/>
      </dsp:nvSpPr>
      <dsp:spPr>
        <a:xfrm>
          <a:off x="2652162" y="-156143"/>
          <a:ext cx="2904586" cy="158417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Заведующие отд.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Годовая справка-анализ</a:t>
          </a:r>
        </a:p>
      </dsp:txBody>
      <dsp:txXfrm>
        <a:off x="2729495" y="-78810"/>
        <a:ext cx="2749920" cy="1429509"/>
      </dsp:txXfrm>
    </dsp:sp>
    <dsp:sp modelId="{B22B43F2-E27E-4AFE-816F-3DB33DF31BAA}">
      <dsp:nvSpPr>
        <dsp:cNvPr id="0" name=""/>
        <dsp:cNvSpPr/>
      </dsp:nvSpPr>
      <dsp:spPr>
        <a:xfrm>
          <a:off x="2004096" y="635944"/>
          <a:ext cx="4200718" cy="4200718"/>
        </a:xfrm>
        <a:custGeom>
          <a:avLst/>
          <a:gdLst/>
          <a:ahLst/>
          <a:cxnLst/>
          <a:rect l="0" t="0" r="0" b="0"/>
          <a:pathLst>
            <a:path>
              <a:moveTo>
                <a:pt x="3674151" y="709428"/>
              </a:moveTo>
              <a:arcTo wR="2100359" hR="2100359" stAng="19111768" swAng="871840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C8D28D-3DC6-4D40-8E66-40895BE4610A}">
      <dsp:nvSpPr>
        <dsp:cNvPr id="0" name=""/>
        <dsp:cNvSpPr/>
      </dsp:nvSpPr>
      <dsp:spPr>
        <a:xfrm>
          <a:off x="4752522" y="1944216"/>
          <a:ext cx="2904586" cy="158417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Зам. Директора сводная справка-анализ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29855" y="2021549"/>
        <a:ext cx="2749920" cy="1429509"/>
      </dsp:txXfrm>
    </dsp:sp>
    <dsp:sp modelId="{D50DF8C8-C989-4471-B202-55A673373163}">
      <dsp:nvSpPr>
        <dsp:cNvPr id="0" name=""/>
        <dsp:cNvSpPr/>
      </dsp:nvSpPr>
      <dsp:spPr>
        <a:xfrm>
          <a:off x="2004096" y="635944"/>
          <a:ext cx="4200718" cy="4200718"/>
        </a:xfrm>
        <a:custGeom>
          <a:avLst/>
          <a:gdLst/>
          <a:ahLst/>
          <a:cxnLst/>
          <a:rect l="0" t="0" r="0" b="0"/>
          <a:pathLst>
            <a:path>
              <a:moveTo>
                <a:pt x="3972793" y="3051938"/>
              </a:moveTo>
              <a:arcTo wR="2100359" hR="2100359" stAng="1616393" swAng="871840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F554A2-1F93-4137-9873-20FA3683B3D9}">
      <dsp:nvSpPr>
        <dsp:cNvPr id="0" name=""/>
        <dsp:cNvSpPr/>
      </dsp:nvSpPr>
      <dsp:spPr>
        <a:xfrm>
          <a:off x="2652162" y="4044575"/>
          <a:ext cx="2904586" cy="158417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Комиссия контроля качества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Предложения по совершенствованию качества и внедрению новых технологий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29495" y="4121908"/>
        <a:ext cx="2749920" cy="1429509"/>
      </dsp:txXfrm>
    </dsp:sp>
    <dsp:sp modelId="{71A0E8F8-8633-4368-932F-4E906FDAB2B0}">
      <dsp:nvSpPr>
        <dsp:cNvPr id="0" name=""/>
        <dsp:cNvSpPr/>
      </dsp:nvSpPr>
      <dsp:spPr>
        <a:xfrm>
          <a:off x="2004096" y="635944"/>
          <a:ext cx="4200718" cy="4200718"/>
        </a:xfrm>
        <a:custGeom>
          <a:avLst/>
          <a:gdLst/>
          <a:ahLst/>
          <a:cxnLst/>
          <a:rect l="0" t="0" r="0" b="0"/>
          <a:pathLst>
            <a:path>
              <a:moveTo>
                <a:pt x="526567" y="3491290"/>
              </a:moveTo>
              <a:arcTo wR="2100359" hR="2100359" stAng="8311768" swAng="871840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48622C-33F3-4A36-A71E-2BF57320092A}">
      <dsp:nvSpPr>
        <dsp:cNvPr id="0" name=""/>
        <dsp:cNvSpPr/>
      </dsp:nvSpPr>
      <dsp:spPr>
        <a:xfrm>
          <a:off x="551803" y="1944216"/>
          <a:ext cx="2904586" cy="158417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Директор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Согласование,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Приказ о необходимых мерах и утверждение плана работы учреждения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29136" y="2021549"/>
        <a:ext cx="2749920" cy="1429509"/>
      </dsp:txXfrm>
    </dsp:sp>
    <dsp:sp modelId="{F22C734D-4E81-4690-9667-DE985C2C585D}">
      <dsp:nvSpPr>
        <dsp:cNvPr id="0" name=""/>
        <dsp:cNvSpPr/>
      </dsp:nvSpPr>
      <dsp:spPr>
        <a:xfrm>
          <a:off x="2004096" y="635944"/>
          <a:ext cx="4200718" cy="4200718"/>
        </a:xfrm>
        <a:custGeom>
          <a:avLst/>
          <a:gdLst/>
          <a:ahLst/>
          <a:cxnLst/>
          <a:rect l="0" t="0" r="0" b="0"/>
          <a:pathLst>
            <a:path>
              <a:moveTo>
                <a:pt x="227925" y="1148780"/>
              </a:moveTo>
              <a:arcTo wR="2100359" hR="2100359" stAng="12416393" swAng="871840"/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0DF029-6AB0-4E9F-983F-13964EA8A50B}">
      <dsp:nvSpPr>
        <dsp:cNvPr id="0" name=""/>
        <dsp:cNvSpPr/>
      </dsp:nvSpPr>
      <dsp:spPr>
        <a:xfrm>
          <a:off x="4180064" y="1991021"/>
          <a:ext cx="3128747" cy="3128747"/>
        </a:xfrm>
        <a:prstGeom prst="gear9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Оценивает комиссия эффективности деятельности  министерства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09081" y="2723915"/>
        <a:ext cx="1870713" cy="1608241"/>
      </dsp:txXfrm>
    </dsp:sp>
    <dsp:sp modelId="{EEFC4FAF-3130-40FF-ADBE-16DCF147A2E2}">
      <dsp:nvSpPr>
        <dsp:cNvPr id="0" name=""/>
        <dsp:cNvSpPr/>
      </dsp:nvSpPr>
      <dsp:spPr>
        <a:xfrm>
          <a:off x="1656189" y="576053"/>
          <a:ext cx="3106425" cy="3194280"/>
        </a:xfrm>
        <a:prstGeom prst="gear6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Оценивает комиссия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эффективности 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деятельности учреждения</a:t>
          </a:r>
        </a:p>
      </dsp:txBody>
      <dsp:txXfrm>
        <a:off x="2438241" y="1375793"/>
        <a:ext cx="1542321" cy="1594800"/>
      </dsp:txXfrm>
    </dsp:sp>
    <dsp:sp modelId="{1D9B2E06-950C-418F-818D-0A05BA0A89B5}">
      <dsp:nvSpPr>
        <dsp:cNvPr id="0" name=""/>
        <dsp:cNvSpPr/>
      </dsp:nvSpPr>
      <dsp:spPr>
        <a:xfrm>
          <a:off x="4371923" y="1432934"/>
          <a:ext cx="3848359" cy="3848359"/>
        </a:xfrm>
        <a:prstGeom prst="circularArrow">
          <a:avLst>
            <a:gd name="adj1" fmla="val 4878"/>
            <a:gd name="adj2" fmla="val 312630"/>
            <a:gd name="adj3" fmla="val 3239818"/>
            <a:gd name="adj4" fmla="val 15094030"/>
            <a:gd name="adj5" fmla="val 5691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664D73-84A5-4DE9-B375-2566EA3799F6}">
      <dsp:nvSpPr>
        <dsp:cNvPr id="0" name=""/>
        <dsp:cNvSpPr/>
      </dsp:nvSpPr>
      <dsp:spPr>
        <a:xfrm>
          <a:off x="1152123" y="432047"/>
          <a:ext cx="2909735" cy="290973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shade val="90000"/>
            <a:hueOff val="-712686"/>
            <a:satOff val="1460"/>
            <a:lumOff val="3527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FA2CA4-D435-4B7B-8C9C-525565FE013D}">
      <dsp:nvSpPr>
        <dsp:cNvPr id="0" name=""/>
        <dsp:cNvSpPr/>
      </dsp:nvSpPr>
      <dsp:spPr>
        <a:xfrm rot="5400000">
          <a:off x="262685" y="1833267"/>
          <a:ext cx="2193544" cy="271172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D9EB1E-BEA9-43B0-9564-3BB794823514}">
      <dsp:nvSpPr>
        <dsp:cNvPr id="0" name=""/>
        <dsp:cNvSpPr/>
      </dsp:nvSpPr>
      <dsp:spPr>
        <a:xfrm>
          <a:off x="432042" y="2514602"/>
          <a:ext cx="2110460" cy="2145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dirty="0" smtClean="0">
              <a:latin typeface="Times New Roman" pitchFamily="18" charset="0"/>
              <a:cs typeface="Times New Roman" pitchFamily="18" charset="0"/>
            </a:rPr>
            <a:t>Квартальный показатель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dirty="0" smtClean="0">
              <a:latin typeface="Times New Roman" pitchFamily="18" charset="0"/>
              <a:cs typeface="Times New Roman" pitchFamily="18" charset="0"/>
            </a:rPr>
            <a:t>менее 155 баллов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i="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dirty="0" smtClean="0">
              <a:latin typeface="Times New Roman" pitchFamily="18" charset="0"/>
              <a:cs typeface="Times New Roman" pitchFamily="18" charset="0"/>
            </a:rPr>
            <a:t>Годовой показатель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dirty="0" smtClean="0">
              <a:latin typeface="Times New Roman" pitchFamily="18" charset="0"/>
              <a:cs typeface="Times New Roman" pitchFamily="18" charset="0"/>
            </a:rPr>
            <a:t>менее 690 баллов</a:t>
          </a:r>
          <a:endParaRPr lang="ru-RU" sz="1800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2042" y="2514602"/>
        <a:ext cx="2110460" cy="2145955"/>
      </dsp:txXfrm>
    </dsp:sp>
    <dsp:sp modelId="{FACDB21F-1F86-47E2-BE61-2FB4762BE7DD}">
      <dsp:nvSpPr>
        <dsp:cNvPr id="0" name=""/>
        <dsp:cNvSpPr/>
      </dsp:nvSpPr>
      <dsp:spPr>
        <a:xfrm>
          <a:off x="2258837" y="1633627"/>
          <a:ext cx="461917" cy="461917"/>
        </a:xfrm>
        <a:prstGeom prst="triangle">
          <a:avLst>
            <a:gd name="adj" fmla="val 100000"/>
          </a:avLst>
        </a:prstGeom>
        <a:solidFill>
          <a:schemeClr val="accent2">
            <a:shade val="50000"/>
            <a:hueOff val="240110"/>
            <a:satOff val="-15117"/>
            <a:lumOff val="21068"/>
            <a:alphaOff val="0"/>
          </a:schemeClr>
        </a:solidFill>
        <a:ln w="25400" cap="flat" cmpd="sng" algn="ctr">
          <a:solidFill>
            <a:schemeClr val="accent2">
              <a:shade val="50000"/>
              <a:hueOff val="240110"/>
              <a:satOff val="-15117"/>
              <a:lumOff val="210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2D319F-4D8E-47C1-B960-D1D0633DE07D}">
      <dsp:nvSpPr>
        <dsp:cNvPr id="0" name=""/>
        <dsp:cNvSpPr/>
      </dsp:nvSpPr>
      <dsp:spPr>
        <a:xfrm rot="5400000">
          <a:off x="3259711" y="1091650"/>
          <a:ext cx="2193544" cy="271172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50000"/>
            <a:hueOff val="480219"/>
            <a:satOff val="-30234"/>
            <a:lumOff val="42137"/>
            <a:alphaOff val="0"/>
          </a:schemeClr>
        </a:solidFill>
        <a:ln w="25400" cap="flat" cmpd="sng" algn="ctr">
          <a:solidFill>
            <a:schemeClr val="accent2">
              <a:shade val="50000"/>
              <a:hueOff val="480219"/>
              <a:satOff val="-30234"/>
              <a:lumOff val="42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9EE51E-C524-4F29-8C30-491CB3CCBFAE}">
      <dsp:nvSpPr>
        <dsp:cNvPr id="0" name=""/>
        <dsp:cNvSpPr/>
      </dsp:nvSpPr>
      <dsp:spPr>
        <a:xfrm>
          <a:off x="3441358" y="1759594"/>
          <a:ext cx="2448160" cy="2145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cs typeface="Times New Roman" pitchFamily="18" charset="0"/>
            </a:rPr>
            <a:t>Квартальный показатель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cs typeface="Times New Roman" pitchFamily="18" charset="0"/>
            </a:rPr>
            <a:t>от 155 до 174 баллов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smtClean="0">
            <a:latin typeface="Times New Roman" pitchFamily="18" charset="0"/>
            <a:cs typeface="Times New Roman" pitchFamily="18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cs typeface="Times New Roman" pitchFamily="18" charset="0"/>
            </a:rPr>
            <a:t>Годовой показатель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cs typeface="Times New Roman" pitchFamily="18" charset="0"/>
            </a:rPr>
            <a:t>от 690 до 784 баллов</a:t>
          </a:r>
          <a:endParaRPr lang="ru-RU" sz="1800" kern="1200" dirty="0"/>
        </a:p>
      </dsp:txBody>
      <dsp:txXfrm>
        <a:off x="3441358" y="1759594"/>
        <a:ext cx="2448160" cy="2145955"/>
      </dsp:txXfrm>
    </dsp:sp>
    <dsp:sp modelId="{2BFC8822-63CE-4492-8150-CE162F74FDAA}">
      <dsp:nvSpPr>
        <dsp:cNvPr id="0" name=""/>
        <dsp:cNvSpPr/>
      </dsp:nvSpPr>
      <dsp:spPr>
        <a:xfrm>
          <a:off x="5255863" y="892010"/>
          <a:ext cx="461917" cy="461917"/>
        </a:xfrm>
        <a:prstGeom prst="triangle">
          <a:avLst>
            <a:gd name="adj" fmla="val 100000"/>
          </a:avLst>
        </a:prstGeom>
        <a:solidFill>
          <a:schemeClr val="accent2">
            <a:shade val="50000"/>
            <a:hueOff val="480219"/>
            <a:satOff val="-30234"/>
            <a:lumOff val="42137"/>
            <a:alphaOff val="0"/>
          </a:schemeClr>
        </a:solidFill>
        <a:ln w="25400" cap="flat" cmpd="sng" algn="ctr">
          <a:solidFill>
            <a:schemeClr val="accent2">
              <a:shade val="50000"/>
              <a:hueOff val="480219"/>
              <a:satOff val="-30234"/>
              <a:lumOff val="42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E36A71-F9FE-4F34-B991-73B22B5E794B}">
      <dsp:nvSpPr>
        <dsp:cNvPr id="0" name=""/>
        <dsp:cNvSpPr/>
      </dsp:nvSpPr>
      <dsp:spPr>
        <a:xfrm rot="5400000">
          <a:off x="6256738" y="346385"/>
          <a:ext cx="2193544" cy="271172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50000"/>
            <a:hueOff val="240110"/>
            <a:satOff val="-15117"/>
            <a:lumOff val="21068"/>
            <a:alphaOff val="0"/>
          </a:schemeClr>
        </a:solidFill>
        <a:ln w="25400" cap="flat" cmpd="sng" algn="ctr">
          <a:solidFill>
            <a:schemeClr val="accent2">
              <a:shade val="50000"/>
              <a:hueOff val="240110"/>
              <a:satOff val="-15117"/>
              <a:lumOff val="210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8C0DF2-C870-4488-A275-20C64A114F64}">
      <dsp:nvSpPr>
        <dsp:cNvPr id="0" name=""/>
        <dsp:cNvSpPr/>
      </dsp:nvSpPr>
      <dsp:spPr>
        <a:xfrm>
          <a:off x="6372233" y="1001346"/>
          <a:ext cx="2340734" cy="2153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smtClean="0">
              <a:latin typeface="Times New Roman" pitchFamily="18" charset="0"/>
              <a:cs typeface="Times New Roman" pitchFamily="18" charset="0"/>
            </a:rPr>
            <a:t>Квартальный показатель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smtClean="0">
              <a:latin typeface="Times New Roman" pitchFamily="18" charset="0"/>
              <a:cs typeface="Times New Roman" pitchFamily="18" charset="0"/>
            </a:rPr>
            <a:t>от 175 до 200 баллов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i="0" kern="1200" smtClean="0">
            <a:latin typeface="Times New Roman" pitchFamily="18" charset="0"/>
            <a:cs typeface="Times New Roman" pitchFamily="18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smtClean="0">
              <a:latin typeface="Times New Roman" pitchFamily="18" charset="0"/>
              <a:cs typeface="Times New Roman" pitchFamily="18" charset="0"/>
            </a:rPr>
            <a:t>Годовой показатель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0" kern="1200" smtClean="0">
              <a:latin typeface="Times New Roman" pitchFamily="18" charset="0"/>
              <a:cs typeface="Times New Roman" pitchFamily="18" charset="0"/>
            </a:rPr>
            <a:t>от 785 до 900 баллов</a:t>
          </a:r>
          <a:endParaRPr lang="ru-RU" sz="1800" i="0" kern="1200" dirty="0"/>
        </a:p>
      </dsp:txBody>
      <dsp:txXfrm>
        <a:off x="6372233" y="1001346"/>
        <a:ext cx="2340734" cy="2153252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C7C3C5-4602-4930-B97D-D9BD9E344185}">
      <dsp:nvSpPr>
        <dsp:cNvPr id="0" name=""/>
        <dsp:cNvSpPr/>
      </dsp:nvSpPr>
      <dsp:spPr>
        <a:xfrm>
          <a:off x="0" y="3956909"/>
          <a:ext cx="8136904" cy="129874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Учреждение</a:t>
          </a:r>
          <a:endParaRPr lang="ru-RU" sz="2400" kern="1200" dirty="0"/>
        </a:p>
      </dsp:txBody>
      <dsp:txXfrm>
        <a:off x="0" y="3956909"/>
        <a:ext cx="8136904" cy="701322"/>
      </dsp:txXfrm>
    </dsp:sp>
    <dsp:sp modelId="{11F0B124-4C8D-40DD-9AA3-5D4BFC4CF139}">
      <dsp:nvSpPr>
        <dsp:cNvPr id="0" name=""/>
        <dsp:cNvSpPr/>
      </dsp:nvSpPr>
      <dsp:spPr>
        <a:xfrm>
          <a:off x="0" y="4632256"/>
          <a:ext cx="4068452" cy="597423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Разрабатывает план улучшения  качества работы и размещение его в сети Интернет</a:t>
          </a:r>
          <a:endParaRPr lang="ru-RU" sz="1500" kern="1200" dirty="0"/>
        </a:p>
      </dsp:txBody>
      <dsp:txXfrm>
        <a:off x="0" y="4632256"/>
        <a:ext cx="4068452" cy="597423"/>
      </dsp:txXfrm>
    </dsp:sp>
    <dsp:sp modelId="{65198F93-1D35-42C5-9E6C-A71204F53E24}">
      <dsp:nvSpPr>
        <dsp:cNvPr id="0" name=""/>
        <dsp:cNvSpPr/>
      </dsp:nvSpPr>
      <dsp:spPr>
        <a:xfrm>
          <a:off x="4068452" y="4632256"/>
          <a:ext cx="4068452" cy="597423"/>
        </a:xfrm>
        <a:prstGeom prst="rect">
          <a:avLst/>
        </a:prstGeom>
        <a:solidFill>
          <a:schemeClr val="accent5">
            <a:tint val="40000"/>
            <a:alpha val="90000"/>
            <a:hueOff val="916532"/>
            <a:satOff val="-11636"/>
            <a:lumOff val="-200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Реализация разработанного плана</a:t>
          </a:r>
          <a:endParaRPr lang="ru-RU" sz="1500" kern="1200" dirty="0"/>
        </a:p>
      </dsp:txBody>
      <dsp:txXfrm>
        <a:off x="4068452" y="4632256"/>
        <a:ext cx="4068452" cy="597423"/>
      </dsp:txXfrm>
    </dsp:sp>
    <dsp:sp modelId="{37857386-0E81-4EAB-9491-5EFBC67C86FF}">
      <dsp:nvSpPr>
        <dsp:cNvPr id="0" name=""/>
        <dsp:cNvSpPr/>
      </dsp:nvSpPr>
      <dsp:spPr>
        <a:xfrm rot="10800000">
          <a:off x="0" y="1978919"/>
          <a:ext cx="8136904" cy="1997471"/>
        </a:xfrm>
        <a:prstGeom prst="upArrowCallout">
          <a:avLst/>
        </a:prstGeom>
        <a:solidFill>
          <a:schemeClr val="accent5">
            <a:hueOff val="1910008"/>
            <a:satOff val="-8674"/>
            <a:lumOff val="-2235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Министерство</a:t>
          </a:r>
          <a:endParaRPr lang="ru-RU" sz="2400" kern="1200" dirty="0"/>
        </a:p>
      </dsp:txBody>
      <dsp:txXfrm rot="-10800000">
        <a:off x="0" y="1978919"/>
        <a:ext cx="8136904" cy="701112"/>
      </dsp:txXfrm>
    </dsp:sp>
    <dsp:sp modelId="{30948EB5-CB24-428C-9879-7FD92D2CED2C}">
      <dsp:nvSpPr>
        <dsp:cNvPr id="0" name=""/>
        <dsp:cNvSpPr/>
      </dsp:nvSpPr>
      <dsp:spPr>
        <a:xfrm>
          <a:off x="0" y="268003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1833064"/>
            <a:satOff val="-23273"/>
            <a:lumOff val="-401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Предложения по улучшению качества работы учреждения</a:t>
          </a:r>
          <a:endParaRPr lang="ru-RU" sz="1500" kern="1200" dirty="0"/>
        </a:p>
      </dsp:txBody>
      <dsp:txXfrm>
        <a:off x="0" y="2680031"/>
        <a:ext cx="4068452" cy="597243"/>
      </dsp:txXfrm>
    </dsp:sp>
    <dsp:sp modelId="{D6ACC5B4-48BF-403F-B351-389CD9185127}">
      <dsp:nvSpPr>
        <dsp:cNvPr id="0" name=""/>
        <dsp:cNvSpPr/>
      </dsp:nvSpPr>
      <dsp:spPr>
        <a:xfrm>
          <a:off x="4068452" y="268003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2749596"/>
            <a:satOff val="-34909"/>
            <a:lumOff val="-602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Учитывает итоги оценки при стимулировании руководителя учреждения</a:t>
          </a:r>
          <a:endParaRPr lang="ru-RU" sz="1500" kern="1200" dirty="0"/>
        </a:p>
      </dsp:txBody>
      <dsp:txXfrm>
        <a:off x="4068452" y="2680031"/>
        <a:ext cx="4068452" cy="597243"/>
      </dsp:txXfrm>
    </dsp:sp>
    <dsp:sp modelId="{8655BDDB-3002-48A2-AC0C-9F7D0B283471}">
      <dsp:nvSpPr>
        <dsp:cNvPr id="0" name=""/>
        <dsp:cNvSpPr/>
      </dsp:nvSpPr>
      <dsp:spPr>
        <a:xfrm rot="10800000">
          <a:off x="0" y="929"/>
          <a:ext cx="8136904" cy="1997471"/>
        </a:xfrm>
        <a:prstGeom prst="upArrowCallout">
          <a:avLst/>
        </a:prstGeom>
        <a:solidFill>
          <a:schemeClr val="accent5">
            <a:hueOff val="3820016"/>
            <a:satOff val="-17347"/>
            <a:lumOff val="-4470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Общественный Совет</a:t>
          </a:r>
          <a:endParaRPr lang="ru-RU" sz="2400" kern="1200" dirty="0"/>
        </a:p>
      </dsp:txBody>
      <dsp:txXfrm rot="-10800000">
        <a:off x="0" y="929"/>
        <a:ext cx="8136904" cy="701112"/>
      </dsp:txXfrm>
    </dsp:sp>
    <dsp:sp modelId="{EE7E9E9E-4182-4AB7-976E-78430E63F98F}">
      <dsp:nvSpPr>
        <dsp:cNvPr id="0" name=""/>
        <dsp:cNvSpPr/>
      </dsp:nvSpPr>
      <dsp:spPr>
        <a:xfrm>
          <a:off x="0" y="70204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3666129"/>
            <a:satOff val="-46546"/>
            <a:lumOff val="-803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информация о результатах оценки </a:t>
          </a:r>
          <a:endParaRPr lang="ru-RU" sz="1500" kern="1200" dirty="0"/>
        </a:p>
      </dsp:txBody>
      <dsp:txXfrm>
        <a:off x="0" y="702041"/>
        <a:ext cx="4068452" cy="597243"/>
      </dsp:txXfrm>
    </dsp:sp>
    <dsp:sp modelId="{F39A56A3-F322-47E0-A6FE-8ADC6C661414}">
      <dsp:nvSpPr>
        <dsp:cNvPr id="0" name=""/>
        <dsp:cNvSpPr/>
      </dsp:nvSpPr>
      <dsp:spPr>
        <a:xfrm>
          <a:off x="4068452" y="702041"/>
          <a:ext cx="4068452" cy="597243"/>
        </a:xfrm>
        <a:prstGeom prst="rect">
          <a:avLst/>
        </a:prstGeom>
        <a:solidFill>
          <a:schemeClr val="accent5">
            <a:tint val="40000"/>
            <a:alpha val="90000"/>
            <a:hueOff val="4582661"/>
            <a:satOff val="-58182"/>
            <a:lumOff val="-1004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предложения об улучшении качества работы учреждения</a:t>
          </a:r>
          <a:endParaRPr lang="ru-RU" sz="1500" kern="1200" dirty="0"/>
        </a:p>
      </dsp:txBody>
      <dsp:txXfrm>
        <a:off x="4068452" y="702041"/>
        <a:ext cx="4068452" cy="597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3" name="Picture 161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1905000" y="4681538"/>
            <a:ext cx="1970088" cy="1795462"/>
          </a:xfrm>
          <a:prstGeom prst="rect">
            <a:avLst/>
          </a:prstGeom>
          <a:noFill/>
        </p:spPr>
      </p:pic>
      <p:pic>
        <p:nvPicPr>
          <p:cNvPr id="3232" name="Picture 160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0" y="3205163"/>
            <a:ext cx="2990850" cy="3271837"/>
          </a:xfrm>
          <a:prstGeom prst="rect">
            <a:avLst/>
          </a:prstGeom>
          <a:noFill/>
        </p:spPr>
      </p:pic>
      <p:pic>
        <p:nvPicPr>
          <p:cNvPr id="3231" name="Picture 159" descr="artplus_nature_naturalcity38_e"/>
          <p:cNvPicPr>
            <a:picLocks noChangeAspect="1" noChangeArrowheads="1"/>
          </p:cNvPicPr>
          <p:nvPr/>
        </p:nvPicPr>
        <p:blipFill>
          <a:blip r:embed="rId3" cstate="print"/>
          <a:srcRect b="11525"/>
          <a:stretch>
            <a:fillRect/>
          </a:stretch>
        </p:blipFill>
        <p:spPr bwMode="auto">
          <a:xfrm>
            <a:off x="0" y="4114800"/>
            <a:ext cx="9144000" cy="2743200"/>
          </a:xfrm>
          <a:prstGeom prst="rect">
            <a:avLst/>
          </a:prstGeom>
          <a:noFill/>
        </p:spPr>
      </p:pic>
      <p:grpSp>
        <p:nvGrpSpPr>
          <p:cNvPr id="3234" name="Group 162"/>
          <p:cNvGrpSpPr>
            <a:grpSpLocks/>
          </p:cNvGrpSpPr>
          <p:nvPr/>
        </p:nvGrpSpPr>
        <p:grpSpPr bwMode="auto">
          <a:xfrm>
            <a:off x="0" y="0"/>
            <a:ext cx="9144000" cy="3200400"/>
            <a:chOff x="0" y="0"/>
            <a:chExt cx="5760" cy="2016"/>
          </a:xfrm>
        </p:grpSpPr>
        <p:pic>
          <p:nvPicPr>
            <p:cNvPr id="3225" name="Picture 153" descr="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5760" cy="2016"/>
            </a:xfrm>
            <a:prstGeom prst="rect">
              <a:avLst/>
            </a:prstGeom>
            <a:noFill/>
          </p:spPr>
        </p:pic>
        <p:pic>
          <p:nvPicPr>
            <p:cNvPr id="3212" name="Picture 140" descr="0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60" y="0"/>
              <a:ext cx="858" cy="733"/>
            </a:xfrm>
            <a:prstGeom prst="rect">
              <a:avLst/>
            </a:prstGeom>
            <a:noFill/>
          </p:spPr>
        </p:pic>
      </p:grp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76200" y="6477000"/>
            <a:ext cx="2895600" cy="304800"/>
          </a:xfrm>
        </p:spPr>
        <p:txBody>
          <a:bodyPr/>
          <a:lstStyle>
            <a:lvl1pPr algn="l">
              <a:defRPr sz="1700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226" name="Rectangle 15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>
              <a:solidFill>
                <a:srgbClr val="4D4D4D"/>
              </a:solidFill>
            </a:endParaRPr>
          </a:p>
        </p:txBody>
      </p:sp>
      <p:sp>
        <p:nvSpPr>
          <p:cNvPr id="3227" name="Rectangle 15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>
                <a:latin typeface="Arial" charset="0"/>
              </a:defRPr>
            </a:lvl1pPr>
          </a:lstStyle>
          <a:p>
            <a:fld id="{940E0A5F-7452-4E13-8C13-4124866C3DE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pic>
        <p:nvPicPr>
          <p:cNvPr id="3235" name="Picture 163" descr="water_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914400"/>
            <a:ext cx="866775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126420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00"/>
                                        <p:tgtEl>
                                          <p:spTgt spid="3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74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44DA10-0744-4065-912B-EFA31D5570E2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73492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F4CF0A-32D0-4AE3-BE13-3F5B9744C79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72996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FB09F7-1CE2-4FF4-A3B1-1D0C2CA5D3D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3930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309BF80-7176-4423-B1E5-A770A092CAD0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05928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7B3E16E-3E72-4952-8E76-16C2B68F56B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9011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5FF3729-F749-49F7-8B13-C0EF282E3A8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92311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F7300EF-316F-4A42-AC37-7180D461C2C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8601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6044F79-17C6-44F5-A9D4-24145C77B8BA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01464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1BD769-F03E-4278-936C-0344A30E6C71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74601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4F9442-41B8-4CF2-9AED-5BBFED2C8CA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09574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F119E7C4-16B7-4D50-8C80-948DFF22D36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84097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B1CDFF63-9D21-4572-96D9-5F76850C68B3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98478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3" name="Picture 161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1905000" y="4681538"/>
            <a:ext cx="1970088" cy="1795462"/>
          </a:xfrm>
          <a:prstGeom prst="rect">
            <a:avLst/>
          </a:prstGeom>
          <a:noFill/>
        </p:spPr>
      </p:pic>
      <p:pic>
        <p:nvPicPr>
          <p:cNvPr id="3232" name="Picture 160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0" y="3205163"/>
            <a:ext cx="2990850" cy="3271837"/>
          </a:xfrm>
          <a:prstGeom prst="rect">
            <a:avLst/>
          </a:prstGeom>
          <a:noFill/>
        </p:spPr>
      </p:pic>
      <p:pic>
        <p:nvPicPr>
          <p:cNvPr id="3231" name="Picture 159" descr="artplus_nature_naturalcity38_e"/>
          <p:cNvPicPr>
            <a:picLocks noChangeAspect="1" noChangeArrowheads="1"/>
          </p:cNvPicPr>
          <p:nvPr/>
        </p:nvPicPr>
        <p:blipFill>
          <a:blip r:embed="rId3" cstate="print"/>
          <a:srcRect b="11525"/>
          <a:stretch>
            <a:fillRect/>
          </a:stretch>
        </p:blipFill>
        <p:spPr bwMode="auto">
          <a:xfrm>
            <a:off x="0" y="4114800"/>
            <a:ext cx="9144000" cy="2743200"/>
          </a:xfrm>
          <a:prstGeom prst="rect">
            <a:avLst/>
          </a:prstGeom>
          <a:noFill/>
        </p:spPr>
      </p:pic>
      <p:grpSp>
        <p:nvGrpSpPr>
          <p:cNvPr id="3234" name="Group 162"/>
          <p:cNvGrpSpPr>
            <a:grpSpLocks/>
          </p:cNvGrpSpPr>
          <p:nvPr/>
        </p:nvGrpSpPr>
        <p:grpSpPr bwMode="auto">
          <a:xfrm>
            <a:off x="0" y="0"/>
            <a:ext cx="9144000" cy="3200400"/>
            <a:chOff x="0" y="0"/>
            <a:chExt cx="5760" cy="2016"/>
          </a:xfrm>
        </p:grpSpPr>
        <p:pic>
          <p:nvPicPr>
            <p:cNvPr id="3225" name="Picture 153" descr="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5760" cy="2016"/>
            </a:xfrm>
            <a:prstGeom prst="rect">
              <a:avLst/>
            </a:prstGeom>
            <a:noFill/>
          </p:spPr>
        </p:pic>
        <p:pic>
          <p:nvPicPr>
            <p:cNvPr id="3212" name="Picture 140" descr="0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60" y="0"/>
              <a:ext cx="858" cy="733"/>
            </a:xfrm>
            <a:prstGeom prst="rect">
              <a:avLst/>
            </a:prstGeom>
            <a:noFill/>
          </p:spPr>
        </p:pic>
      </p:grp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76200" y="6477000"/>
            <a:ext cx="2895600" cy="304800"/>
          </a:xfrm>
        </p:spPr>
        <p:txBody>
          <a:bodyPr/>
          <a:lstStyle>
            <a:lvl1pPr algn="l">
              <a:defRPr sz="1700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226" name="Rectangle 15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>
              <a:solidFill>
                <a:srgbClr val="4D4D4D"/>
              </a:solidFill>
            </a:endParaRPr>
          </a:p>
        </p:txBody>
      </p:sp>
      <p:sp>
        <p:nvSpPr>
          <p:cNvPr id="3227" name="Rectangle 15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>
                <a:latin typeface="Arial" charset="0"/>
              </a:defRPr>
            </a:lvl1pPr>
          </a:lstStyle>
          <a:p>
            <a:fld id="{940E0A5F-7452-4E13-8C13-4124866C3DE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pic>
        <p:nvPicPr>
          <p:cNvPr id="3235" name="Picture 163" descr="water_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914400"/>
            <a:ext cx="866775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126420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00"/>
                                        <p:tgtEl>
                                          <p:spTgt spid="3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74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44DA10-0744-4065-912B-EFA31D5570E2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73492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F4CF0A-32D0-4AE3-BE13-3F5B9744C79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729960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FB09F7-1CE2-4FF4-A3B1-1D0C2CA5D3D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3930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309BF80-7176-4423-B1E5-A770A092CAD0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059282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7B3E16E-3E72-4952-8E76-16C2B68F56B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9011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5FF3729-F749-49F7-8B13-C0EF282E3A8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923111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F7300EF-316F-4A42-AC37-7180D461C2C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86013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6044F79-17C6-44F5-A9D4-24145C77B8BA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014640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1BD769-F03E-4278-936C-0344A30E6C71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746017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4F9442-41B8-4CF2-9AED-5BBFED2C8CA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095744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F119E7C4-16B7-4D50-8C80-948DFF22D36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840976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B1CDFF63-9D21-4572-96D9-5F76850C68B3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98478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9" name="Group 165"/>
          <p:cNvGrpSpPr>
            <a:grpSpLocks/>
          </p:cNvGrpSpPr>
          <p:nvPr/>
        </p:nvGrpSpPr>
        <p:grpSpPr bwMode="auto">
          <a:xfrm>
            <a:off x="0" y="0"/>
            <a:ext cx="9144000" cy="1943100"/>
            <a:chOff x="0" y="0"/>
            <a:chExt cx="5760" cy="1224"/>
          </a:xfrm>
        </p:grpSpPr>
        <p:pic>
          <p:nvPicPr>
            <p:cNvPr id="1173" name="Picture 149" descr="4_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5760" cy="1224"/>
            </a:xfrm>
            <a:prstGeom prst="rect">
              <a:avLst/>
            </a:prstGeom>
            <a:noFill/>
          </p:spPr>
        </p:pic>
        <p:pic>
          <p:nvPicPr>
            <p:cNvPr id="1177" name="Picture 153" descr="6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094" y="0"/>
              <a:ext cx="666" cy="846"/>
            </a:xfrm>
            <a:prstGeom prst="rect">
              <a:avLst/>
            </a:prstGeom>
            <a:noFill/>
          </p:spPr>
        </p:pic>
        <p:pic>
          <p:nvPicPr>
            <p:cNvPr id="1182" name="Picture 158" descr="123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 rot="930090">
              <a:off x="48" y="96"/>
              <a:ext cx="543" cy="524"/>
            </a:xfrm>
            <a:prstGeom prst="rect">
              <a:avLst/>
            </a:prstGeom>
            <a:noFill/>
          </p:spPr>
        </p:pic>
      </p:grpSp>
      <p:sp>
        <p:nvSpPr>
          <p:cNvPr id="1188" name="Rectangle 164"/>
          <p:cNvSpPr>
            <a:spLocks noChangeArrowheads="1"/>
          </p:cNvSpPr>
          <p:nvPr/>
        </p:nvSpPr>
        <p:spPr bwMode="gray">
          <a:xfrm>
            <a:off x="0" y="6553200"/>
            <a:ext cx="9144000" cy="3048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980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4D4D4D"/>
              </a:solidFill>
              <a:latin typeface="Arial" charset="0"/>
            </a:endParaRPr>
          </a:p>
        </p:txBody>
      </p:sp>
      <p:pic>
        <p:nvPicPr>
          <p:cNvPr id="1187" name="Picture 163" descr="artplus_nature_naturalcity38_g"/>
          <p:cNvPicPr>
            <a:picLocks noChangeAspect="1" noChangeArrowheads="1"/>
          </p:cNvPicPr>
          <p:nvPr/>
        </p:nvPicPr>
        <p:blipFill>
          <a:blip r:embed="rId18" cstate="print">
            <a:lum bright="12000" contrast="12000"/>
          </a:blip>
          <a:srcRect r="31580"/>
          <a:stretch>
            <a:fillRect/>
          </a:stretch>
        </p:blipFill>
        <p:spPr bwMode="auto">
          <a:xfrm>
            <a:off x="7543800" y="5322888"/>
            <a:ext cx="1600200" cy="1535112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0B0F10-CB75-494D-9A76-633B675F6BA7}" type="slidenum">
              <a:rPr 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4D4D4D"/>
              </a:solidFill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23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9" name="Group 165"/>
          <p:cNvGrpSpPr>
            <a:grpSpLocks/>
          </p:cNvGrpSpPr>
          <p:nvPr/>
        </p:nvGrpSpPr>
        <p:grpSpPr bwMode="auto">
          <a:xfrm>
            <a:off x="0" y="0"/>
            <a:ext cx="9144000" cy="1943100"/>
            <a:chOff x="0" y="0"/>
            <a:chExt cx="5760" cy="1224"/>
          </a:xfrm>
        </p:grpSpPr>
        <p:pic>
          <p:nvPicPr>
            <p:cNvPr id="1173" name="Picture 149" descr="4_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5760" cy="1224"/>
            </a:xfrm>
            <a:prstGeom prst="rect">
              <a:avLst/>
            </a:prstGeom>
            <a:noFill/>
          </p:spPr>
        </p:pic>
        <p:pic>
          <p:nvPicPr>
            <p:cNvPr id="1177" name="Picture 153" descr="6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094" y="0"/>
              <a:ext cx="666" cy="846"/>
            </a:xfrm>
            <a:prstGeom prst="rect">
              <a:avLst/>
            </a:prstGeom>
            <a:noFill/>
          </p:spPr>
        </p:pic>
        <p:pic>
          <p:nvPicPr>
            <p:cNvPr id="1182" name="Picture 158" descr="123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 rot="930090">
              <a:off x="48" y="96"/>
              <a:ext cx="543" cy="524"/>
            </a:xfrm>
            <a:prstGeom prst="rect">
              <a:avLst/>
            </a:prstGeom>
            <a:noFill/>
          </p:spPr>
        </p:pic>
      </p:grpSp>
      <p:sp>
        <p:nvSpPr>
          <p:cNvPr id="1188" name="Rectangle 164"/>
          <p:cNvSpPr>
            <a:spLocks noChangeArrowheads="1"/>
          </p:cNvSpPr>
          <p:nvPr/>
        </p:nvSpPr>
        <p:spPr bwMode="gray">
          <a:xfrm>
            <a:off x="0" y="6553200"/>
            <a:ext cx="9144000" cy="3048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980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4D4D4D"/>
              </a:solidFill>
              <a:latin typeface="Arial" charset="0"/>
            </a:endParaRPr>
          </a:p>
        </p:txBody>
      </p:sp>
      <p:pic>
        <p:nvPicPr>
          <p:cNvPr id="1187" name="Picture 163" descr="artplus_nature_naturalcity38_g"/>
          <p:cNvPicPr>
            <a:picLocks noChangeAspect="1" noChangeArrowheads="1"/>
          </p:cNvPicPr>
          <p:nvPr/>
        </p:nvPicPr>
        <p:blipFill>
          <a:blip r:embed="rId18" cstate="print">
            <a:lum bright="12000" contrast="12000"/>
          </a:blip>
          <a:srcRect r="31580"/>
          <a:stretch>
            <a:fillRect/>
          </a:stretch>
        </p:blipFill>
        <p:spPr bwMode="auto">
          <a:xfrm>
            <a:off x="7543800" y="5322888"/>
            <a:ext cx="1600200" cy="1535112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0B0F10-CB75-494D-9A76-633B675F6BA7}" type="slidenum">
              <a:rPr 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4D4D4D"/>
              </a:solidFill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23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Data" Target="../diagrams/data6.xml"/><Relationship Id="rId18" Type="http://schemas.openxmlformats.org/officeDocument/2006/relationships/diagramData" Target="../diagrams/data7.xml"/><Relationship Id="rId26" Type="http://schemas.openxmlformats.org/officeDocument/2006/relationships/diagramColors" Target="../diagrams/colors8.xml"/><Relationship Id="rId3" Type="http://schemas.openxmlformats.org/officeDocument/2006/relationships/diagramLayout" Target="../diagrams/layout4.xml"/><Relationship Id="rId21" Type="http://schemas.openxmlformats.org/officeDocument/2006/relationships/diagramColors" Target="../diagrams/colors7.xml"/><Relationship Id="rId7" Type="http://schemas.openxmlformats.org/officeDocument/2006/relationships/diagramData" Target="../diagrams/data5.xml"/><Relationship Id="rId12" Type="http://schemas.openxmlformats.org/officeDocument/2006/relationships/image" Target="../media/image10.png"/><Relationship Id="rId17" Type="http://schemas.microsoft.com/office/2007/relationships/diagramDrawing" Target="../diagrams/drawing6.xml"/><Relationship Id="rId25" Type="http://schemas.openxmlformats.org/officeDocument/2006/relationships/diagramQuickStyle" Target="../diagrams/quickStyle8.xml"/><Relationship Id="rId2" Type="http://schemas.openxmlformats.org/officeDocument/2006/relationships/diagramData" Target="../diagrams/data4.xml"/><Relationship Id="rId16" Type="http://schemas.openxmlformats.org/officeDocument/2006/relationships/diagramColors" Target="../diagrams/colors6.xml"/><Relationship Id="rId20" Type="http://schemas.openxmlformats.org/officeDocument/2006/relationships/diagramQuickStyle" Target="../diagrams/quickStyle7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24" Type="http://schemas.openxmlformats.org/officeDocument/2006/relationships/diagramLayout" Target="../diagrams/layout8.xml"/><Relationship Id="rId5" Type="http://schemas.openxmlformats.org/officeDocument/2006/relationships/diagramColors" Target="../diagrams/colors4.xml"/><Relationship Id="rId15" Type="http://schemas.openxmlformats.org/officeDocument/2006/relationships/diagramQuickStyle" Target="../diagrams/quickStyle6.xml"/><Relationship Id="rId23" Type="http://schemas.openxmlformats.org/officeDocument/2006/relationships/diagramData" Target="../diagrams/data8.xml"/><Relationship Id="rId10" Type="http://schemas.openxmlformats.org/officeDocument/2006/relationships/diagramColors" Target="../diagrams/colors5.xml"/><Relationship Id="rId19" Type="http://schemas.openxmlformats.org/officeDocument/2006/relationships/diagramLayout" Target="../diagrams/layout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Layout" Target="../diagrams/layout6.xml"/><Relationship Id="rId22" Type="http://schemas.microsoft.com/office/2007/relationships/diagramDrawing" Target="../diagrams/drawing7.xml"/><Relationship Id="rId27" Type="http://schemas.microsoft.com/office/2007/relationships/diagramDrawing" Target="../diagrams/drawin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0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10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0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16.xml"/><Relationship Id="rId7" Type="http://schemas.openxmlformats.org/officeDocument/2006/relationships/image" Target="../media/image10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10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19.xml"/><Relationship Id="rId7" Type="http://schemas.openxmlformats.org/officeDocument/2006/relationships/image" Target="../media/image10.pn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10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24.jpeg"/><Relationship Id="rId7" Type="http://schemas.openxmlformats.org/officeDocument/2006/relationships/diagramColors" Target="../diagrams/colors2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diagramLayout" Target="../diagrams/layout24.xml"/><Relationship Id="rId7" Type="http://schemas.openxmlformats.org/officeDocument/2006/relationships/image" Target="../media/image10.png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7" Type="http://schemas.openxmlformats.org/officeDocument/2006/relationships/image" Target="../media/image10.pn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6.xml"/><Relationship Id="rId5" Type="http://schemas.openxmlformats.org/officeDocument/2006/relationships/diagramQuickStyle" Target="../diagrams/quickStyle26.xml"/><Relationship Id="rId4" Type="http://schemas.openxmlformats.org/officeDocument/2006/relationships/diagramLayout" Target="../diagrams/layout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7" Type="http://schemas.openxmlformats.org/officeDocument/2006/relationships/image" Target="../media/image10.png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28.xml"/><Relationship Id="rId7" Type="http://schemas.openxmlformats.org/officeDocument/2006/relationships/image" Target="../media/image10.png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29.xml"/><Relationship Id="rId7" Type="http://schemas.openxmlformats.org/officeDocument/2006/relationships/image" Target="../media/image33.png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diagramLayout" Target="../diagrams/layout30.xml"/><Relationship Id="rId7" Type="http://schemas.openxmlformats.org/officeDocument/2006/relationships/image" Target="../media/image10.png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1.xml"/><Relationship Id="rId7" Type="http://schemas.microsoft.com/office/2007/relationships/diagramDrawing" Target="../diagrams/drawing3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1.xml"/><Relationship Id="rId5" Type="http://schemas.openxmlformats.org/officeDocument/2006/relationships/diagramQuickStyle" Target="../diagrams/quickStyle31.xml"/><Relationship Id="rId4" Type="http://schemas.openxmlformats.org/officeDocument/2006/relationships/diagramLayout" Target="../diagrams/layout3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43236" y="2852936"/>
            <a:ext cx="6705600" cy="990600"/>
          </a:xfrm>
        </p:spPr>
        <p:txBody>
          <a:bodyPr/>
          <a:lstStyle/>
          <a:p>
            <a:pPr>
              <a:tabLst>
                <a:tab pos="2743200" algn="l"/>
              </a:tabLst>
            </a:pPr>
            <a:r>
              <a:rPr lang="en-US" sz="25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en-US" sz="25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irchCTT" pitchFamily="2" charset="0"/>
                <a:cs typeface="Arial" pitchFamily="34" charset="0"/>
              </a:rPr>
              <a:t>Независимая система</a:t>
            </a:r>
            <a:r>
              <a:rPr lang="en-U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irchCTT" pitchFamily="2" charset="0"/>
                <a:cs typeface="Arial" pitchFamily="34" charset="0"/>
              </a:rPr>
              <a:t>  </a:t>
            </a:r>
            <a:r>
              <a:rPr lang="ru-RU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irchCTT" pitchFamily="2" charset="0"/>
                <a:cs typeface="Arial" pitchFamily="34" charset="0"/>
              </a:rPr>
              <a:t>оценки качества</a:t>
            </a:r>
            <a:endParaRPr lang="en-US" sz="4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irchCTT" pitchFamily="2" charset="0"/>
              <a:cs typeface="Arial" pitchFamily="34" charset="0"/>
            </a:endParaRPr>
          </a:p>
        </p:txBody>
      </p:sp>
      <p:pic>
        <p:nvPicPr>
          <p:cNvPr id="100375" name="Picture 23" descr="C:\Users\Асият\Desktop\Без 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5311068"/>
            <a:ext cx="1944216" cy="972108"/>
          </a:xfrm>
          <a:prstGeom prst="rect">
            <a:avLst/>
          </a:prstGeom>
          <a:noFill/>
        </p:spPr>
      </p:pic>
      <p:sp>
        <p:nvSpPr>
          <p:cNvPr id="1003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339752" y="6093296"/>
            <a:ext cx="5715000" cy="520824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600" dirty="0" smtClean="0"/>
              <a:t>www.mintrudkchr.ru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59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42831476"/>
              </p:ext>
            </p:extLst>
          </p:nvPr>
        </p:nvGraphicFramePr>
        <p:xfrm>
          <a:off x="539552" y="908720"/>
          <a:ext cx="82809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>
                <a:solidFill>
                  <a:srgbClr val="000000"/>
                </a:solidFill>
              </a:rPr>
              <a:t>Критерии экономического характера</a:t>
            </a:r>
            <a:endParaRPr lang="en-US" sz="2700" b="1" kern="0" dirty="0">
              <a:solidFill>
                <a:srgbClr val="000000"/>
              </a:solidFill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051720" y="980728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3933056"/>
            <a:ext cx="792162" cy="949325"/>
          </a:xfrm>
          <a:prstGeom prst="rect">
            <a:avLst/>
          </a:prstGeom>
          <a:noFill/>
        </p:spPr>
      </p:pic>
      <p:pic>
        <p:nvPicPr>
          <p:cNvPr id="13315" name="Picture 3" descr="C:\Users\Фатима\Pictures\Все для презентаций\золотые обьекты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37" y="5066663"/>
            <a:ext cx="1586001" cy="188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97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F1 </a:t>
            </a:r>
            <a:r>
              <a:rPr lang="ru-RU" sz="2700" b="1" kern="0" dirty="0" smtClean="0">
                <a:solidFill>
                  <a:srgbClr val="000000"/>
                </a:solidFill>
              </a:rPr>
              <a:t>Потребность в услугах</a:t>
            </a: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949036" y="941721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Adobe Gothic Std B" pitchFamily="34" charset="-128"/>
                <a:ea typeface="Adobe Gothic Std B" pitchFamily="34" charset="-128"/>
              </a:rPr>
              <a:t>Критерий определяет МТ и СР КЧР</a:t>
            </a:r>
            <a:endParaRPr lang="en-US" sz="2000" b="1" kern="0" dirty="0">
              <a:solidFill>
                <a:srgbClr val="00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1752334392"/>
              </p:ext>
            </p:extLst>
          </p:nvPr>
        </p:nvGraphicFramePr>
        <p:xfrm>
          <a:off x="395536" y="764704"/>
          <a:ext cx="403244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462225746"/>
              </p:ext>
            </p:extLst>
          </p:nvPr>
        </p:nvGraphicFramePr>
        <p:xfrm>
          <a:off x="4355976" y="1223502"/>
          <a:ext cx="4608512" cy="5157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6" name="Picture 30" descr="1"/>
          <p:cNvPicPr>
            <a:picLocks noChangeAspect="1" noChangeArrowheads="1"/>
          </p:cNvPicPr>
          <p:nvPr/>
        </p:nvPicPr>
        <p:blipFill>
          <a:blip r:embed="rId1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38200" y="387712"/>
            <a:ext cx="792162" cy="949325"/>
          </a:xfrm>
          <a:prstGeom prst="rect">
            <a:avLst/>
          </a:prstGeom>
          <a:noFill/>
        </p:spPr>
      </p:pic>
      <p:pic>
        <p:nvPicPr>
          <p:cNvPr id="17" name="Picture 30" descr="1"/>
          <p:cNvPicPr>
            <a:picLocks noChangeAspect="1" noChangeArrowheads="1"/>
          </p:cNvPicPr>
          <p:nvPr/>
        </p:nvPicPr>
        <p:blipFill>
          <a:blip r:embed="rId1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3203848" y="5445224"/>
            <a:ext cx="792162" cy="949325"/>
          </a:xfrm>
          <a:prstGeom prst="rect">
            <a:avLst/>
          </a:prstGeom>
          <a:noFill/>
        </p:spPr>
      </p:pic>
      <p:pic>
        <p:nvPicPr>
          <p:cNvPr id="18" name="Picture 30" descr="1"/>
          <p:cNvPicPr>
            <a:picLocks noChangeAspect="1" noChangeArrowheads="1"/>
          </p:cNvPicPr>
          <p:nvPr/>
        </p:nvPicPr>
        <p:blipFill>
          <a:blip r:embed="rId1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012160" y="1455390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47925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sz="2700" b="1" kern="0" dirty="0" smtClean="0">
                <a:solidFill>
                  <a:srgbClr val="000000"/>
                </a:solidFill>
              </a:rPr>
              <a:t>2</a:t>
            </a:r>
            <a:r>
              <a:rPr lang="en-US" sz="2700" b="1" kern="0" dirty="0" smtClean="0">
                <a:solidFill>
                  <a:srgbClr val="000000"/>
                </a:solidFill>
              </a:rPr>
              <a:t> </a:t>
            </a:r>
            <a:r>
              <a:rPr lang="ru-RU" sz="2700" b="1" kern="0" dirty="0" smtClean="0">
                <a:solidFill>
                  <a:srgbClr val="000000"/>
                </a:solidFill>
              </a:rPr>
              <a:t>Стоимость услуг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949036" y="941721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Adobe Gothic Std B" pitchFamily="34" charset="-128"/>
                <a:ea typeface="Adobe Gothic Std B" pitchFamily="34" charset="-128"/>
              </a:rPr>
              <a:t>Критерий определяет Учреждение</a:t>
            </a:r>
            <a:endParaRPr lang="en-US" sz="2000" b="1" kern="0" dirty="0">
              <a:solidFill>
                <a:srgbClr val="00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62141133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034721252"/>
              </p:ext>
            </p:extLst>
          </p:nvPr>
        </p:nvGraphicFramePr>
        <p:xfrm>
          <a:off x="325038" y="3995018"/>
          <a:ext cx="8559948" cy="1295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1" name="Picture 30" descr="1"/>
          <p:cNvPicPr>
            <a:picLocks noChangeAspect="1" noChangeArrowheads="1"/>
          </p:cNvPicPr>
          <p:nvPr/>
        </p:nvPicPr>
        <p:blipFill>
          <a:blip r:embed="rId1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444208" y="3717032"/>
            <a:ext cx="792162" cy="949325"/>
          </a:xfrm>
          <a:prstGeom prst="rect">
            <a:avLst/>
          </a:prstGeom>
          <a:noFill/>
        </p:spPr>
      </p:pic>
      <p:pic>
        <p:nvPicPr>
          <p:cNvPr id="12" name="Picture 30" descr="1"/>
          <p:cNvPicPr>
            <a:picLocks noChangeAspect="1" noChangeArrowheads="1"/>
          </p:cNvPicPr>
          <p:nvPr/>
        </p:nvPicPr>
        <p:blipFill>
          <a:blip r:embed="rId1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907704" y="56979"/>
            <a:ext cx="792162" cy="949325"/>
          </a:xfrm>
          <a:prstGeom prst="rect">
            <a:avLst/>
          </a:prstGeom>
          <a:noFill/>
        </p:spPr>
      </p:pic>
      <p:pic>
        <p:nvPicPr>
          <p:cNvPr id="13" name="Picture 30" descr="1"/>
          <p:cNvPicPr>
            <a:picLocks noChangeAspect="1" noChangeArrowheads="1"/>
          </p:cNvPicPr>
          <p:nvPr/>
        </p:nvPicPr>
        <p:blipFill>
          <a:blip r:embed="rId1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180528" y="5291893"/>
            <a:ext cx="792162" cy="949325"/>
          </a:xfrm>
          <a:prstGeom prst="rect">
            <a:avLst/>
          </a:prstGeom>
          <a:noFill/>
        </p:spPr>
      </p:pic>
      <p:pic>
        <p:nvPicPr>
          <p:cNvPr id="14" name="Picture 30" descr="1"/>
          <p:cNvPicPr>
            <a:picLocks noChangeAspect="1" noChangeArrowheads="1"/>
          </p:cNvPicPr>
          <p:nvPr/>
        </p:nvPicPr>
        <p:blipFill>
          <a:blip r:embed="rId1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1030620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519157070"/>
              </p:ext>
            </p:extLst>
          </p:nvPr>
        </p:nvGraphicFramePr>
        <p:xfrm>
          <a:off x="396081" y="2636912"/>
          <a:ext cx="8559948" cy="1295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438880395"/>
              </p:ext>
            </p:extLst>
          </p:nvPr>
        </p:nvGraphicFramePr>
        <p:xfrm>
          <a:off x="396081" y="1332127"/>
          <a:ext cx="8559948" cy="1295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211681741"/>
              </p:ext>
            </p:extLst>
          </p:nvPr>
        </p:nvGraphicFramePr>
        <p:xfrm>
          <a:off x="211828" y="5290653"/>
          <a:ext cx="8413401" cy="1069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  <p:extLst>
      <p:ext uri="{BB962C8B-B14F-4D97-AF65-F5344CB8AC3E}">
        <p14:creationId xmlns:p14="http://schemas.microsoft.com/office/powerpoint/2010/main" val="20730525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sz="2700" b="1" kern="0" dirty="0" smtClean="0">
                <a:solidFill>
                  <a:srgbClr val="000000"/>
                </a:solidFill>
              </a:rPr>
              <a:t>3</a:t>
            </a:r>
            <a:r>
              <a:rPr lang="en-US" sz="2700" b="1" kern="0" dirty="0" smtClean="0">
                <a:solidFill>
                  <a:srgbClr val="000000"/>
                </a:solidFill>
              </a:rPr>
              <a:t> </a:t>
            </a:r>
            <a:r>
              <a:rPr lang="ru-RU" sz="2700" b="1" kern="0" dirty="0" smtClean="0">
                <a:solidFill>
                  <a:srgbClr val="000000"/>
                </a:solidFill>
              </a:rPr>
              <a:t>ФХД учреждения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49036" y="941721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Adobe Gothic Std B" pitchFamily="34" charset="-128"/>
                <a:ea typeface="Adobe Gothic Std B" pitchFamily="34" charset="-128"/>
              </a:rPr>
              <a:t>Критерий определяет Балансовая комиссия МТ и СР КЧР</a:t>
            </a:r>
            <a:endParaRPr lang="en-US" sz="2000" b="1" kern="0" dirty="0">
              <a:solidFill>
                <a:srgbClr val="00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42432681"/>
              </p:ext>
            </p:extLst>
          </p:nvPr>
        </p:nvGraphicFramePr>
        <p:xfrm>
          <a:off x="323528" y="1772816"/>
          <a:ext cx="8610264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38200" y="387712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252536" y="6093296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2780928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61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Балансовая комиссия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49036" y="941721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Franklin Gothic Medium" pitchFamily="34" charset="0"/>
                <a:ea typeface="Adobe Gothic Std B" pitchFamily="34" charset="-128"/>
              </a:rPr>
              <a:t>Состав определяется Министром</a:t>
            </a:r>
            <a:endParaRPr lang="en-US" sz="2000" b="1" kern="0" dirty="0">
              <a:solidFill>
                <a:srgbClr val="000000"/>
              </a:solidFill>
              <a:latin typeface="Franklin Gothic Medium" pitchFamily="34" charset="0"/>
              <a:ea typeface="Adobe Gothic Std B" pitchFamily="34" charset="-128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94376082"/>
              </p:ext>
            </p:extLst>
          </p:nvPr>
        </p:nvGraphicFramePr>
        <p:xfrm>
          <a:off x="539551" y="1916832"/>
          <a:ext cx="8214219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987523" y="1505283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anklin Gothic Medium" pitchFamily="34" charset="0"/>
                <a:ea typeface="Adobe Gothic Std B" pitchFamily="34" charset="-128"/>
              </a:rPr>
              <a:t>Основная функция  БК – </a:t>
            </a:r>
            <a:r>
              <a:rPr lang="ru-RU" sz="2800" b="1" u="sng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anklin Gothic Medium" pitchFamily="34" charset="0"/>
                <a:ea typeface="Adobe Gothic Std B" pitchFamily="34" charset="-128"/>
              </a:rPr>
              <a:t>контроль</a:t>
            </a:r>
            <a:endParaRPr lang="en-US" sz="2800" b="1" u="sng" kern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anklin Gothic Medium" pitchFamily="34" charset="0"/>
              <a:ea typeface="Adobe Gothic Std B" pitchFamily="34" charset="-128"/>
            </a:endParaRPr>
          </a:p>
        </p:txBody>
      </p:sp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319203" y="1431320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252536" y="5572643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53658" y="1431319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267744" y="5927003"/>
            <a:ext cx="792162" cy="94932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53658" y="2852936"/>
            <a:ext cx="8851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БК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53658" y="4653136"/>
            <a:ext cx="8851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БК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Фатима\Pictures\Все для презентаций\золотые обьекты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99" y="3364993"/>
            <a:ext cx="977435" cy="148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803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Балансовая комиссия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96116766"/>
              </p:ext>
            </p:extLst>
          </p:nvPr>
        </p:nvGraphicFramePr>
        <p:xfrm>
          <a:off x="323528" y="914400"/>
          <a:ext cx="8568952" cy="5610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425" y="5373216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804248" y="1075401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6038" y="950017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86559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791504" y="1127787"/>
            <a:ext cx="792162" cy="949325"/>
          </a:xfrm>
          <a:prstGeom prst="rect">
            <a:avLst/>
          </a:prstGeom>
          <a:noFill/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Балансовая комиссия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49036" y="941721"/>
            <a:ext cx="7766248" cy="471055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Adobe Gothic Std B" pitchFamily="34" charset="-128"/>
                <a:ea typeface="Adobe Gothic Std B" pitchFamily="34" charset="-128"/>
              </a:rPr>
              <a:t>Инструментарий</a:t>
            </a:r>
            <a:endParaRPr lang="en-US" sz="2000" b="1" kern="0" dirty="0">
              <a:solidFill>
                <a:srgbClr val="00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07483" y="233540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333754644"/>
              </p:ext>
            </p:extLst>
          </p:nvPr>
        </p:nvGraphicFramePr>
        <p:xfrm>
          <a:off x="179512" y="1397000"/>
          <a:ext cx="8784976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252536" y="3717032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553645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Балансовая комиссия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49036" y="941721"/>
            <a:ext cx="7766248" cy="471055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Adobe Gothic Std B" pitchFamily="34" charset="-128"/>
                <a:ea typeface="Adobe Gothic Std B" pitchFamily="34" charset="-128"/>
              </a:rPr>
              <a:t>Инструментарий</a:t>
            </a:r>
            <a:endParaRPr lang="en-US" sz="2000" b="1" kern="0" dirty="0">
              <a:solidFill>
                <a:srgbClr val="00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4721323" y="1835434"/>
            <a:ext cx="4147985" cy="3825814"/>
            <a:chOff x="4789069" y="3487852"/>
            <a:chExt cx="4141732" cy="1303586"/>
          </a:xfrm>
        </p:grpSpPr>
        <p:sp>
          <p:nvSpPr>
            <p:cNvPr id="8" name="Прямоугольник с двумя скругленными соседними углами 7"/>
            <p:cNvSpPr/>
            <p:nvPr/>
          </p:nvSpPr>
          <p:spPr>
            <a:xfrm rot="5400000">
              <a:off x="6261208" y="2121846"/>
              <a:ext cx="1303586" cy="4035598"/>
            </a:xfrm>
            <a:prstGeom prst="round2Same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9" name="Прямоугольник 8"/>
            <p:cNvSpPr/>
            <p:nvPr/>
          </p:nvSpPr>
          <p:spPr>
            <a:xfrm>
              <a:off x="4789069" y="3494132"/>
              <a:ext cx="4141732" cy="12973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kern="1200" dirty="0" smtClean="0">
                  <a:solidFill>
                    <a:schemeClr val="tx2">
                      <a:lumMod val="75000"/>
                    </a:schemeClr>
                  </a:solidFill>
                </a:rPr>
                <a:t>Определение оценки результатов деятельности за отчетный период</a:t>
              </a:r>
              <a:endParaRPr lang="ru-RU" kern="12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kern="1200" dirty="0" smtClean="0">
                  <a:solidFill>
                    <a:schemeClr val="tx2">
                      <a:lumMod val="75000"/>
                    </a:schemeClr>
                  </a:solidFill>
                </a:rPr>
                <a:t>Определение срока устранения имеющихся недостатков (нарушений)</a:t>
              </a:r>
              <a:endParaRPr lang="ru-RU" kern="12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kern="1200" dirty="0" smtClean="0">
                  <a:solidFill>
                    <a:schemeClr val="tx2">
                      <a:lumMod val="75000"/>
                    </a:schemeClr>
                  </a:solidFill>
                </a:rPr>
                <a:t>Вынесение предложений по решению кадровых вопросов, в отношении руководителей и главных бухгалтеров, чья деятельность признана неудовлетворительной</a:t>
              </a:r>
              <a:endParaRPr lang="ru-RU" kern="12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215553" y="2060848"/>
            <a:ext cx="4332893" cy="3093571"/>
            <a:chOff x="152915" y="2582242"/>
            <a:chExt cx="4184867" cy="2266107"/>
          </a:xfrm>
          <a:scene3d>
            <a:camera prst="orthographicFront"/>
            <a:lightRig rig="threePt" dir="t"/>
          </a:scene3d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52915" y="2582242"/>
              <a:ext cx="4184867" cy="2266107"/>
            </a:xfrm>
            <a:prstGeom prst="roundRect">
              <a:avLst/>
            </a:prstGeom>
            <a:solidFill>
              <a:srgbClr val="347436"/>
            </a:solidFill>
            <a:sp3d>
              <a:bevelT w="139700" h="139700" prst="divo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257201" y="2845978"/>
              <a:ext cx="3889030" cy="1740665"/>
            </a:xfrm>
            <a:prstGeom prst="rect">
              <a:avLst/>
            </a:prstGeom>
            <a:solidFill>
              <a:srgbClr val="347436"/>
            </a:solidFill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dirty="0"/>
                <a:t>Выработка предложений о дальнейшей координации и </a:t>
              </a:r>
              <a:r>
                <a:rPr lang="ru-RU" sz="2200" dirty="0" smtClean="0"/>
                <a:t>улучшении </a:t>
              </a:r>
              <a:r>
                <a:rPr lang="ru-RU" sz="2200" dirty="0"/>
                <a:t>качества работы в части осуществления ФХД</a:t>
              </a:r>
            </a:p>
          </p:txBody>
        </p:sp>
      </p:grpSp>
      <p:pic>
        <p:nvPicPr>
          <p:cNvPr id="1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915816" y="5232778"/>
            <a:ext cx="792162" cy="949325"/>
          </a:xfrm>
          <a:prstGeom prst="rect">
            <a:avLst/>
          </a:prstGeom>
          <a:noFill/>
        </p:spPr>
      </p:pic>
      <p:pic>
        <p:nvPicPr>
          <p:cNvPr id="1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99287" y="28969"/>
            <a:ext cx="792162" cy="949325"/>
          </a:xfrm>
          <a:prstGeom prst="rect">
            <a:avLst/>
          </a:prstGeom>
          <a:noFill/>
        </p:spPr>
      </p:pic>
      <p:pic>
        <p:nvPicPr>
          <p:cNvPr id="1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56836" y="843913"/>
            <a:ext cx="792162" cy="949325"/>
          </a:xfrm>
          <a:prstGeom prst="rect">
            <a:avLst/>
          </a:prstGeom>
          <a:noFill/>
        </p:spPr>
      </p:pic>
      <p:pic>
        <p:nvPicPr>
          <p:cNvPr id="16387" name="Picture 3" descr="C:\Users\Фатима\Pictures\Все для презентаций\0_770c8_2cd57c60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98" y="5304367"/>
            <a:ext cx="1770365" cy="1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8842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Структура Балансовой комиссии</a:t>
            </a:r>
            <a:br>
              <a:rPr lang="ru-RU" sz="2700" b="1" kern="0" dirty="0" smtClean="0">
                <a:solidFill>
                  <a:srgbClr val="000000"/>
                </a:solidFill>
              </a:rPr>
            </a:br>
            <a:r>
              <a:rPr lang="ru-RU" sz="2700" b="1" kern="0" dirty="0" smtClean="0">
                <a:solidFill>
                  <a:srgbClr val="000000"/>
                </a:solidFill>
              </a:rPr>
              <a:t>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10061729">
            <a:off x="7976424" y="706123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5978152">
            <a:off x="191874" y="236178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0362702"/>
              </p:ext>
            </p:extLst>
          </p:nvPr>
        </p:nvGraphicFramePr>
        <p:xfrm>
          <a:off x="467544" y="1340768"/>
          <a:ext cx="6696744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6890835">
            <a:off x="-51460" y="3868272"/>
            <a:ext cx="792162" cy="949325"/>
          </a:xfrm>
          <a:prstGeom prst="rect">
            <a:avLst/>
          </a:prstGeom>
          <a:noFill/>
        </p:spPr>
      </p:pic>
      <p:sp>
        <p:nvSpPr>
          <p:cNvPr id="10" name="Выгнутая вверх стрелка 9"/>
          <p:cNvSpPr/>
          <p:nvPr/>
        </p:nvSpPr>
        <p:spPr bwMode="auto">
          <a:xfrm rot="21185198">
            <a:off x="6156176" y="1340768"/>
            <a:ext cx="1512168" cy="563101"/>
          </a:xfrm>
          <a:prstGeom prst="curvedDownArrow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6850452" y="1980432"/>
            <a:ext cx="2186044" cy="137655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Arial" charset="0"/>
              </a:rPr>
              <a:t>Утверждает график выездных комиссий</a:t>
            </a:r>
          </a:p>
        </p:txBody>
      </p:sp>
    </p:spTree>
    <p:extLst>
      <p:ext uri="{BB962C8B-B14F-4D97-AF65-F5344CB8AC3E}">
        <p14:creationId xmlns:p14="http://schemas.microsoft.com/office/powerpoint/2010/main" val="3654376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Организация работы Балансовой комиссии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349838" y="2778985"/>
            <a:ext cx="2376264" cy="2160240"/>
          </a:xfrm>
          <a:prstGeom prst="roundRect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r>
              <a:rPr kumimoji="0" lang="ru-RU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Оценка ФХД</a:t>
            </a: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3386015" y="1434448"/>
            <a:ext cx="5052535" cy="1418487"/>
          </a:xfrm>
          <a:prstGeom prst="roundRect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Выездные комиссии в учреждение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3408393" y="3140967"/>
            <a:ext cx="5052535" cy="1418487"/>
          </a:xfrm>
          <a:prstGeom prst="roundRect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Приглашение на комиссию директора и глав. бухгалтера</a:t>
            </a: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3413686" y="4761147"/>
            <a:ext cx="5046746" cy="1418487"/>
          </a:xfrm>
          <a:prstGeom prst="roundRect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Заочная форма – запрос и изучение представленных документов с обсуждением итогов на заседании БК МТ и СР КЧР</a:t>
            </a:r>
          </a:p>
        </p:txBody>
      </p:sp>
      <p:sp>
        <p:nvSpPr>
          <p:cNvPr id="12" name="Стрелка углом 11"/>
          <p:cNvSpPr/>
          <p:nvPr/>
        </p:nvSpPr>
        <p:spPr bwMode="auto">
          <a:xfrm>
            <a:off x="1759963" y="2043874"/>
            <a:ext cx="1572696" cy="685265"/>
          </a:xfrm>
          <a:prstGeom prst="bentArrow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Стрелка вправо 14"/>
          <p:cNvSpPr/>
          <p:nvPr/>
        </p:nvSpPr>
        <p:spPr bwMode="auto">
          <a:xfrm>
            <a:off x="2711178" y="3647835"/>
            <a:ext cx="708600" cy="322847"/>
          </a:xfrm>
          <a:prstGeom prst="rightArrow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180528" y="6165304"/>
            <a:ext cx="792162" cy="949325"/>
          </a:xfrm>
          <a:prstGeom prst="rect">
            <a:avLst/>
          </a:prstGeom>
          <a:noFill/>
        </p:spPr>
      </p:pic>
      <p:pic>
        <p:nvPicPr>
          <p:cNvPr id="1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11541993">
            <a:off x="7954773" y="632619"/>
            <a:ext cx="792162" cy="949325"/>
          </a:xfrm>
          <a:prstGeom prst="rect">
            <a:avLst/>
          </a:prstGeom>
          <a:noFill/>
        </p:spPr>
      </p:pic>
      <p:pic>
        <p:nvPicPr>
          <p:cNvPr id="1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99813" y="914400"/>
            <a:ext cx="792162" cy="949325"/>
          </a:xfrm>
          <a:prstGeom prst="rect">
            <a:avLst/>
          </a:prstGeom>
          <a:noFill/>
        </p:spPr>
      </p:pic>
      <p:sp>
        <p:nvSpPr>
          <p:cNvPr id="19" name="Стрелка углом 18"/>
          <p:cNvSpPr/>
          <p:nvPr/>
        </p:nvSpPr>
        <p:spPr bwMode="auto">
          <a:xfrm flipV="1">
            <a:off x="1847082" y="4954655"/>
            <a:ext cx="1572696" cy="685265"/>
          </a:xfrm>
          <a:prstGeom prst="bentArrow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6792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Принятие решений Балансовой комиссией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51949" y="1342038"/>
            <a:ext cx="7766248" cy="471055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kern="0" dirty="0" smtClean="0">
                <a:solidFill>
                  <a:srgbClr val="000000"/>
                </a:solidFill>
                <a:ea typeface="Adobe Gothic Std B" pitchFamily="34" charset="-128"/>
              </a:rPr>
              <a:t/>
            </a:r>
            <a:br>
              <a:rPr lang="en-US" sz="2000" b="1" kern="0" dirty="0" smtClean="0">
                <a:solidFill>
                  <a:srgbClr val="000000"/>
                </a:solidFill>
                <a:ea typeface="Adobe Gothic Std B" pitchFamily="34" charset="-128"/>
              </a:rPr>
            </a:br>
            <a:endParaRPr lang="ru-RU" sz="2000" b="1" kern="0" dirty="0" smtClean="0">
              <a:solidFill>
                <a:srgbClr val="000000"/>
              </a:solidFill>
              <a:ea typeface="Adobe Gothic Std B" pitchFamily="34" charset="-12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b="1" kern="0" dirty="0">
              <a:solidFill>
                <a:srgbClr val="000000"/>
              </a:solidFill>
              <a:ea typeface="Adobe Gothic Std B" pitchFamily="34" charset="-128"/>
            </a:endParaRPr>
          </a:p>
        </p:txBody>
      </p:sp>
      <p:pic>
        <p:nvPicPr>
          <p:cNvPr id="13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180528" y="6165304"/>
            <a:ext cx="792162" cy="949325"/>
          </a:xfrm>
          <a:prstGeom prst="rect">
            <a:avLst/>
          </a:prstGeom>
          <a:noFill/>
        </p:spPr>
      </p:pic>
      <p:pic>
        <p:nvPicPr>
          <p:cNvPr id="1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547435" y="4758115"/>
            <a:ext cx="792162" cy="949325"/>
          </a:xfrm>
          <a:prstGeom prst="rect">
            <a:avLst/>
          </a:prstGeom>
          <a:noFill/>
        </p:spPr>
      </p:pic>
      <p:pic>
        <p:nvPicPr>
          <p:cNvPr id="1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99287" y="28969"/>
            <a:ext cx="792162" cy="949325"/>
          </a:xfrm>
          <a:prstGeom prst="rect">
            <a:avLst/>
          </a:prstGeom>
          <a:noFill/>
        </p:spPr>
      </p:pic>
      <p:pic>
        <p:nvPicPr>
          <p:cNvPr id="1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56836" y="843913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91631586"/>
              </p:ext>
            </p:extLst>
          </p:nvPr>
        </p:nvGraphicFramePr>
        <p:xfrm>
          <a:off x="610140" y="1308377"/>
          <a:ext cx="8218909" cy="34497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Горизонтальный свиток 19"/>
          <p:cNvSpPr/>
          <p:nvPr/>
        </p:nvSpPr>
        <p:spPr bwMode="auto">
          <a:xfrm>
            <a:off x="641009" y="4915352"/>
            <a:ext cx="6916992" cy="158417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ru-RU" b="1" i="1" dirty="0" smtClean="0"/>
              <a:t>*Перечень документов и информации, </a:t>
            </a:r>
            <a:endParaRPr lang="ru-RU" i="1" dirty="0" smtClean="0"/>
          </a:p>
          <a:p>
            <a:r>
              <a:rPr lang="ru-RU" b="1" i="1" dirty="0" smtClean="0"/>
              <a:t>предоставляемых учреждениями, </a:t>
            </a:r>
            <a:endParaRPr lang="ru-RU" i="1" dirty="0" smtClean="0"/>
          </a:p>
          <a:p>
            <a:r>
              <a:rPr lang="ru-RU" b="1" i="1" dirty="0" smtClean="0"/>
              <a:t>для рассмотрения на балансовой комиссии  </a:t>
            </a:r>
            <a:r>
              <a:rPr lang="ru-RU" b="1" i="1" u="sng" dirty="0" smtClean="0"/>
              <a:t>(раздаточный материал)</a:t>
            </a:r>
            <a:endParaRPr lang="ru-RU" i="1" u="sng" dirty="0" smtClean="0"/>
          </a:p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1988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Решение Балансовой комиссии </a:t>
            </a:r>
            <a:br>
              <a:rPr lang="ru-RU" sz="2700" b="1" kern="0" dirty="0" smtClean="0">
                <a:solidFill>
                  <a:srgbClr val="000000"/>
                </a:solidFill>
              </a:rPr>
            </a:br>
            <a:r>
              <a:rPr lang="ru-RU" sz="2700" b="1" kern="0" dirty="0" smtClean="0">
                <a:solidFill>
                  <a:srgbClr val="000000"/>
                </a:solidFill>
              </a:rPr>
              <a:t>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71364527"/>
              </p:ext>
            </p:extLst>
          </p:nvPr>
        </p:nvGraphicFramePr>
        <p:xfrm>
          <a:off x="539552" y="1268760"/>
          <a:ext cx="828092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7344418">
            <a:off x="1692587" y="4839264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10049664">
            <a:off x="7641155" y="1349127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7206597">
            <a:off x="215553" y="456931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3970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-36004" y="1115972"/>
            <a:ext cx="9144000" cy="136815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Оценка деятельности учреждения, определяемая БК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12440" y="1241986"/>
            <a:ext cx="8712968" cy="11161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= (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К1+К2+К3+К4+К5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):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5</a:t>
            </a:r>
            <a:endParaRPr kumimoji="0" lang="ru-RU" sz="4000" b="1" i="0" u="none" strike="noStrike" cap="all" normalizeH="0" baseline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67544" y="2358110"/>
            <a:ext cx="8136904" cy="360039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</a:t>
            </a:r>
            <a:r>
              <a:rPr lang="ru-RU" b="1" kern="0" dirty="0" smtClean="0">
                <a:solidFill>
                  <a:srgbClr val="000000"/>
                </a:solidFill>
              </a:rPr>
              <a:t> – оценка деятельности по следующим критериям:</a:t>
            </a:r>
            <a:br>
              <a:rPr lang="ru-RU" b="1" kern="0" dirty="0" smtClean="0">
                <a:solidFill>
                  <a:srgbClr val="000000"/>
                </a:solidFill>
              </a:rPr>
            </a:br>
            <a:endParaRPr lang="ru-RU" b="1" kern="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b="1" kern="0" dirty="0">
              <a:solidFill>
                <a:srgbClr val="00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681930"/>
              </p:ext>
            </p:extLst>
          </p:nvPr>
        </p:nvGraphicFramePr>
        <p:xfrm>
          <a:off x="251520" y="2996953"/>
          <a:ext cx="8280921" cy="32918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356555"/>
                <a:gridCol w="6924366"/>
              </a:tblGrid>
              <a:tr h="236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К1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Эффективность расходования бюджетных средств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36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К2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Эффективность использования основных фондов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097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К3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Качественное и своевременное предоставление бюджетной бухгалтерской, налоговой и статистической отчетности, а также отчетности во внебюджетные фонды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46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К4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Осуществление мероприятий внутреннего контроля на различных участках учета; составление оперативных аналитических контрольных расчетов; справок по данным бухгалтерского и налогового учета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097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К5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Внедрение новых технологий при ведении бухгалтерского учета, включая автоматизацию и совершенствование структуры документооборота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10864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Оценка деятельности учреждения, определяемая БК МТ и СР КЧР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200503" y="1124744"/>
            <a:ext cx="8784976" cy="115212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395536" y="1298638"/>
            <a:ext cx="8424936" cy="3138474"/>
          </a:xfrm>
          <a:prstGeom prst="roundRect">
            <a:avLst/>
          </a:prstGeom>
          <a:ln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При О=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от 7,5 до 10 баллов	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=10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При О=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от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5 до 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7,4  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баллов	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=5 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При О=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lang="ru-RU" sz="3600" dirty="0" smtClean="0">
                <a:solidFill>
                  <a:schemeClr val="tx1"/>
                </a:solidFill>
                <a:latin typeface="Arial" charset="0"/>
              </a:rPr>
              <a:t>менее 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5      баллов	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=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</a:t>
            </a:r>
            <a:r>
              <a:rPr kumimoji="0" lang="en-US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Стрелка вправо с вырезом 4"/>
          <p:cNvSpPr/>
          <p:nvPr/>
        </p:nvSpPr>
        <p:spPr bwMode="auto">
          <a:xfrm>
            <a:off x="6733604" y="2055087"/>
            <a:ext cx="432048" cy="317911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Стрелка вправо с вырезом 5"/>
          <p:cNvSpPr/>
          <p:nvPr/>
        </p:nvSpPr>
        <p:spPr bwMode="auto">
          <a:xfrm>
            <a:off x="6744321" y="3064656"/>
            <a:ext cx="432048" cy="317911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Стрелка вправо с вырезом 6"/>
          <p:cNvSpPr/>
          <p:nvPr/>
        </p:nvSpPr>
        <p:spPr bwMode="auto">
          <a:xfrm>
            <a:off x="6744321" y="2569805"/>
            <a:ext cx="432048" cy="317911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1493553">
            <a:off x="6867907" y="4511616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1662010">
            <a:off x="238740" y="439736"/>
            <a:ext cx="792162" cy="949325"/>
          </a:xfrm>
          <a:prstGeom prst="rect">
            <a:avLst/>
          </a:prstGeom>
          <a:noFill/>
        </p:spPr>
      </p:pic>
      <p:pic>
        <p:nvPicPr>
          <p:cNvPr id="18434" name="Picture 2" descr="C:\Users\Фатима\Pictures\Все для презентаций\0_770f2_a06e9eef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36" y="5018967"/>
            <a:ext cx="2381572" cy="183903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1432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en-US" b="1" kern="0" dirty="0" smtClean="0">
                <a:solidFill>
                  <a:srgbClr val="000000"/>
                </a:solidFill>
              </a:rPr>
              <a:t>4 </a:t>
            </a:r>
            <a:r>
              <a:rPr lang="ru-RU" sz="2400" b="1" kern="0" dirty="0">
                <a:solidFill>
                  <a:srgbClr val="000000"/>
                </a:solidFill>
              </a:rPr>
              <a:t>э</a:t>
            </a:r>
            <a:r>
              <a:rPr lang="ru-RU" sz="2400" b="1" kern="0" dirty="0" smtClean="0">
                <a:solidFill>
                  <a:srgbClr val="000000"/>
                </a:solidFill>
              </a:rPr>
              <a:t>кономический эффект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оценивает учреждение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/>
            </a:r>
            <a:br>
              <a:rPr lang="ru-RU" sz="2400" i="1" kern="0" dirty="0" smtClean="0">
                <a:solidFill>
                  <a:srgbClr val="000000"/>
                </a:solidFill>
              </a:rPr>
            </a:br>
            <a:r>
              <a:rPr lang="ru-RU" sz="1600" b="1" dirty="0"/>
              <a:t>Мониторинг экономического </a:t>
            </a:r>
            <a:r>
              <a:rPr lang="ru-RU" sz="1600" b="1" dirty="0" smtClean="0"/>
              <a:t>эффекта от </a:t>
            </a:r>
            <a:r>
              <a:rPr lang="ru-RU" sz="1600" b="1" dirty="0"/>
              <a:t>оказания услуг нестационарным учреждением социального обслуживания населения</a:t>
            </a:r>
            <a:endParaRPr lang="ru-RU" sz="1600" dirty="0"/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700" i="1" kern="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047955"/>
              </p:ext>
            </p:extLst>
          </p:nvPr>
        </p:nvGraphicFramePr>
        <p:xfrm>
          <a:off x="251520" y="2204864"/>
          <a:ext cx="8568950" cy="270248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13790"/>
                <a:gridCol w="1713790"/>
                <a:gridCol w="856895"/>
                <a:gridCol w="856895"/>
                <a:gridCol w="856895"/>
                <a:gridCol w="856895"/>
                <a:gridCol w="856895"/>
                <a:gridCol w="856895"/>
              </a:tblGrid>
              <a:tr h="36004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Наименование учреждения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Кол-во обслуживаемых граждан на 1 января текущего года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 них: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03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нуждающихся по состоянию здоровья в обслуживании в стационарных условиях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переведены на стационарное социальное обслуживание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продолжающих обслуживаться в нестационарных условиях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27928"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/>
                          <a:ea typeface="Times New Roman"/>
                        </a:rPr>
                        <a:t>Кол-во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/>
                          <a:ea typeface="Times New Roman"/>
                        </a:rPr>
                        <a:t>%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/>
                          <a:ea typeface="Times New Roman"/>
                        </a:rPr>
                        <a:t>Кол-во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/>
                          <a:ea typeface="Times New Roman"/>
                        </a:rPr>
                        <a:t>%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/>
                          <a:ea typeface="Times New Roman"/>
                        </a:rPr>
                        <a:t>Кол-во</a:t>
                      </a:r>
                      <a:endParaRPr lang="ru-RU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Times New Roman"/>
                        </a:rPr>
                        <a:t>%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63383" y="5157191"/>
            <a:ext cx="871588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F4 =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10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при переводе на стационар от 0% до 4%</a:t>
            </a:r>
            <a:b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F4 =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5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при переводе на стационар от 5% до 10%</a:t>
            </a:r>
            <a:b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F4 =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1 при переводе на стационар более 10%</a:t>
            </a:r>
            <a:endParaRPr lang="ru-RU" sz="20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241228" y="4882381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1389062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50934" y="439737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3707904" y="6172854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30438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b="1" kern="0" dirty="0" smtClean="0">
                <a:solidFill>
                  <a:srgbClr val="000000"/>
                </a:solidFill>
              </a:rPr>
              <a:t>5</a:t>
            </a:r>
            <a:r>
              <a:rPr lang="en-US" b="1" kern="0" dirty="0" smtClean="0">
                <a:solidFill>
                  <a:srgbClr val="000000"/>
                </a:solidFill>
              </a:rPr>
              <a:t> </a:t>
            </a:r>
            <a:r>
              <a:rPr lang="ru-RU" sz="2400" b="1" kern="0" dirty="0" smtClean="0">
                <a:solidFill>
                  <a:srgbClr val="000000"/>
                </a:solidFill>
              </a:rPr>
              <a:t>количество получателей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Оценивает министерство</a:t>
            </a:r>
          </a:p>
          <a:p>
            <a:pPr algn="ctr"/>
            <a:r>
              <a:rPr lang="ru-RU" sz="2400" i="1" kern="0" dirty="0" smtClean="0">
                <a:solidFill>
                  <a:srgbClr val="000000"/>
                </a:solidFill>
              </a:rPr>
              <a:t/>
            </a:r>
            <a:br>
              <a:rPr lang="ru-RU" sz="2400" i="1" kern="0" dirty="0" smtClean="0">
                <a:solidFill>
                  <a:srgbClr val="000000"/>
                </a:solidFill>
              </a:rPr>
            </a:br>
            <a:r>
              <a:rPr lang="ru-RU" sz="1600" b="1" dirty="0"/>
              <a:t>Мониторинг фактических получателей социальных услуг в учреждении социального обслуживания </a:t>
            </a:r>
            <a:r>
              <a:rPr lang="ru-RU" sz="1600" b="1" dirty="0" smtClean="0"/>
              <a:t>населения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054384"/>
              </p:ext>
            </p:extLst>
          </p:nvPr>
        </p:nvGraphicFramePr>
        <p:xfrm>
          <a:off x="179514" y="1988840"/>
          <a:ext cx="8899750" cy="273630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79950"/>
                <a:gridCol w="1779950"/>
                <a:gridCol w="1779950"/>
                <a:gridCol w="1779950"/>
                <a:gridCol w="1779950"/>
              </a:tblGrid>
              <a:tr h="43204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Учреждение социального обслуживания населения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граждан, нуждающихся в социальном обслуживании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охвата граждан (в %)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281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граждан, состоящих на социальном обслуживании </a:t>
                      </a:r>
                      <a:endParaRPr lang="ru-RU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Кол-во граждан, состоящих в очереди на социальное обслуживание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63383" y="5013176"/>
            <a:ext cx="871588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</a:t>
            </a:r>
            <a:r>
              <a:rPr lang="ru-RU" sz="1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5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=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10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при доле охвата от 80% до 100%</a:t>
            </a:r>
            <a:b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</a:t>
            </a:r>
            <a:r>
              <a:rPr lang="ru-RU" sz="1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5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=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5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при доле охвата от 60% до 79%</a:t>
            </a:r>
            <a:b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</a:t>
            </a:r>
            <a:r>
              <a:rPr lang="ru-RU" sz="1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5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=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1 при доле охвата менее 59%</a:t>
            </a:r>
            <a:endParaRPr lang="ru-RU" sz="20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50934" y="439737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092280" y="5079514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41037" y="1453013"/>
            <a:ext cx="792162" cy="949325"/>
          </a:xfrm>
          <a:prstGeom prst="rect">
            <a:avLst/>
          </a:prstGeom>
          <a:noFill/>
        </p:spPr>
      </p:pic>
      <p:pic>
        <p:nvPicPr>
          <p:cNvPr id="17410" name="Picture 2" descr="C:\Users\Фатима\Pictures\Все для презентаций\0_7710c_c746c101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77" y="2564904"/>
            <a:ext cx="1527720" cy="154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4497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 bwMode="auto">
          <a:xfrm>
            <a:off x="363383" y="1124744"/>
            <a:ext cx="8305800" cy="3384376"/>
          </a:xfrm>
          <a:prstGeom prst="snipRoundRect">
            <a:avLst/>
          </a:prstGeom>
          <a:ln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b="1" kern="0" dirty="0" smtClean="0">
                <a:solidFill>
                  <a:srgbClr val="000000"/>
                </a:solidFill>
              </a:rPr>
              <a:t>6</a:t>
            </a:r>
            <a:r>
              <a:rPr lang="en-US" b="1" kern="0" dirty="0" smtClean="0">
                <a:solidFill>
                  <a:srgbClr val="000000"/>
                </a:solidFill>
              </a:rPr>
              <a:t> </a:t>
            </a:r>
            <a:r>
              <a:rPr lang="ru-RU" sz="2400" b="1" kern="0" dirty="0" smtClean="0">
                <a:solidFill>
                  <a:srgbClr val="000000"/>
                </a:solidFill>
              </a:rPr>
              <a:t>рост средней з/п работников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Оценивает министерство и учреждение</a:t>
            </a:r>
          </a:p>
          <a:p>
            <a:pPr algn="ctr"/>
            <a:r>
              <a:rPr lang="ru-RU" sz="2400" i="1" kern="0" dirty="0" smtClean="0">
                <a:solidFill>
                  <a:srgbClr val="000000"/>
                </a:solidFill>
              </a:rPr>
              <a:t/>
            </a:r>
            <a:br>
              <a:rPr lang="ru-RU" sz="2400" i="1" kern="0" dirty="0" smtClean="0">
                <a:solidFill>
                  <a:srgbClr val="000000"/>
                </a:solidFill>
              </a:rPr>
            </a:br>
            <a:r>
              <a:rPr lang="ru-RU" sz="2800" b="1" dirty="0" smtClean="0"/>
              <a:t>Соблюдение соотношения средней з/п работников учреждения к средней з/п в республике</a:t>
            </a:r>
          </a:p>
          <a:p>
            <a:pPr algn="ctr"/>
            <a:endParaRPr lang="ru-RU" sz="2800" b="1" dirty="0"/>
          </a:p>
          <a:p>
            <a:pPr algn="ctr"/>
            <a:r>
              <a:rPr lang="ru-RU" sz="2800" b="1" dirty="0" smtClean="0"/>
              <a:t>Критерии Плана мероприятий «Дорожной карты»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3383" y="4797152"/>
            <a:ext cx="871588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</a:t>
            </a:r>
            <a:r>
              <a:rPr lang="ru-RU" sz="1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6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=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10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при превышении критериев 100%</a:t>
            </a:r>
            <a:b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</a:t>
            </a:r>
            <a:r>
              <a:rPr lang="ru-RU" sz="14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6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=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5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при соблюдении соотношения на 100%</a:t>
            </a:r>
          </a:p>
          <a:p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F</a:t>
            </a:r>
            <a:r>
              <a:rPr lang="ru-RU" sz="1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6</a:t>
            </a:r>
            <a:r>
              <a:rPr lang="en-US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 = </a:t>
            </a:r>
            <a:r>
              <a:rPr lang="ru-RU" sz="2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1 при соотношении менее 100%</a:t>
            </a:r>
            <a:endParaRPr lang="ru-RU" sz="20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50934" y="439737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3059832" y="5791043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1585004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510249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539552" y="908720"/>
          <a:ext cx="82809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50838"/>
            <a:ext cx="7766248" cy="563562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500" b="1" kern="0" dirty="0">
                <a:solidFill>
                  <a:srgbClr val="000000"/>
                </a:solidFill>
              </a:rPr>
              <a:t>Критерии неэкономического характера</a:t>
            </a:r>
            <a:endParaRPr lang="en-US" sz="2500" b="1" kern="0" dirty="0">
              <a:solidFill>
                <a:srgbClr val="000000"/>
              </a:solidFill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051720" y="980728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308304" y="1607790"/>
            <a:ext cx="792162" cy="949325"/>
          </a:xfrm>
          <a:prstGeom prst="rect">
            <a:avLst/>
          </a:prstGeom>
          <a:noFill/>
        </p:spPr>
      </p:pic>
      <p:pic>
        <p:nvPicPr>
          <p:cNvPr id="19459" name="Picture 3" descr="C:\Users\Фатима\Pictures\Все для презентаций\0_770c5_b6c5d39a_L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65104"/>
            <a:ext cx="1368152" cy="228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7339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b="1" kern="0" dirty="0" smtClean="0">
                <a:solidFill>
                  <a:srgbClr val="000000"/>
                </a:solidFill>
              </a:rPr>
              <a:t>7</a:t>
            </a:r>
            <a:r>
              <a:rPr lang="en-US" b="1" kern="0" dirty="0" smtClean="0">
                <a:solidFill>
                  <a:srgbClr val="000000"/>
                </a:solidFill>
              </a:rPr>
              <a:t> </a:t>
            </a:r>
            <a:r>
              <a:rPr lang="ru-RU" sz="2400" b="1" kern="0" dirty="0" smtClean="0">
                <a:solidFill>
                  <a:srgbClr val="000000"/>
                </a:solidFill>
              </a:rPr>
              <a:t>доступность услуг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Оценивает Общественный Совет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21872680"/>
              </p:ext>
            </p:extLst>
          </p:nvPr>
        </p:nvGraphicFramePr>
        <p:xfrm>
          <a:off x="395536" y="1397000"/>
          <a:ext cx="8496944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259558" y="980728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5661248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1285527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79757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-57065" y="2278905"/>
            <a:ext cx="9144000" cy="136815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158451" y="2404919"/>
            <a:ext cx="8712968" cy="11161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F</a:t>
            </a:r>
            <a:r>
              <a:rPr lang="en-US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7</a:t>
            </a:r>
            <a:r>
              <a:rPr lang="en-US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=l</a:t>
            </a:r>
            <a:r>
              <a:rPr lang="en-US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1</a:t>
            </a:r>
            <a:r>
              <a:rPr lang="ru-RU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+</a:t>
            </a:r>
            <a:r>
              <a:rPr lang="en-US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l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2</a:t>
            </a:r>
            <a:r>
              <a:rPr lang="ru-RU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+</a:t>
            </a:r>
            <a:r>
              <a:rPr lang="en-US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l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3</a:t>
            </a:r>
            <a:r>
              <a:rPr lang="ru-RU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+</a:t>
            </a:r>
            <a:r>
              <a:rPr lang="en-US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l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4</a:t>
            </a:r>
            <a:r>
              <a:rPr lang="ru-RU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+</a:t>
            </a:r>
            <a:r>
              <a:rPr lang="en-US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l</a:t>
            </a:r>
            <a:r>
              <a:rPr lang="ru-RU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5</a:t>
            </a:r>
            <a:endParaRPr kumimoji="0" lang="ru-RU" sz="2800" b="1" i="0" u="none" strike="noStrike" cap="all" normalizeH="0" baseline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02940" y="4180068"/>
            <a:ext cx="8136904" cy="360039"/>
          </a:xfrm>
          <a:prstGeom prst="rect">
            <a:avLst/>
          </a:prstGeo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u="sng" kern="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MAX F7</a:t>
            </a:r>
            <a:r>
              <a:rPr lang="ru-RU" sz="2800" b="1" u="sng" kern="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800" b="1" u="sng" kern="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=</a:t>
            </a:r>
            <a:r>
              <a:rPr lang="ru-RU" sz="2800" b="1" u="sng" kern="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800" b="1" u="sng" kern="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50 </a:t>
            </a:r>
            <a:r>
              <a:rPr lang="ru-RU" sz="2800" b="1" u="sng" kern="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баллов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b="1" kern="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b="1" kern="0" dirty="0" smtClean="0">
                <a:solidFill>
                  <a:srgbClr val="000000"/>
                </a:solidFill>
              </a:rPr>
              <a:t>7</a:t>
            </a:r>
            <a:r>
              <a:rPr lang="en-US" b="1" kern="0" dirty="0" smtClean="0">
                <a:solidFill>
                  <a:srgbClr val="000000"/>
                </a:solidFill>
              </a:rPr>
              <a:t> </a:t>
            </a:r>
            <a:r>
              <a:rPr lang="ru-RU" sz="2400" b="1" kern="0" dirty="0" smtClean="0">
                <a:solidFill>
                  <a:srgbClr val="000000"/>
                </a:solidFill>
              </a:rPr>
              <a:t>доступность услуг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Оценивает Общественный Совет</a:t>
            </a:r>
          </a:p>
        </p:txBody>
      </p:sp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259558" y="980728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5661248"/>
            <a:ext cx="792162" cy="949325"/>
          </a:xfrm>
          <a:prstGeom prst="rect">
            <a:avLst/>
          </a:prstGeom>
          <a:noFill/>
        </p:spPr>
      </p:pic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1285527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6655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b="1" kern="0" dirty="0" smtClean="0">
                <a:solidFill>
                  <a:srgbClr val="000000"/>
                </a:solidFill>
              </a:rPr>
              <a:t>7</a:t>
            </a:r>
            <a:r>
              <a:rPr lang="en-US" b="1" kern="0" dirty="0" smtClean="0">
                <a:solidFill>
                  <a:srgbClr val="000000"/>
                </a:solidFill>
              </a:rPr>
              <a:t> </a:t>
            </a:r>
            <a:r>
              <a:rPr lang="ru-RU" sz="2400" b="1" kern="0" dirty="0" smtClean="0">
                <a:solidFill>
                  <a:srgbClr val="000000"/>
                </a:solidFill>
              </a:rPr>
              <a:t>доступность услуг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Оценивает Общественный Совет</a:t>
            </a:r>
          </a:p>
        </p:txBody>
      </p:sp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259558" y="980728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0" y="5661248"/>
            <a:ext cx="792162" cy="949325"/>
          </a:xfrm>
          <a:prstGeom prst="rect">
            <a:avLst/>
          </a:prstGeom>
          <a:noFill/>
        </p:spPr>
      </p:pic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1285527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946934524"/>
              </p:ext>
            </p:extLst>
          </p:nvPr>
        </p:nvGraphicFramePr>
        <p:xfrm>
          <a:off x="0" y="886660"/>
          <a:ext cx="9144000" cy="5845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41022" y="1336149"/>
            <a:ext cx="651140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700" b="1" kern="0" dirty="0" smtClean="0">
                <a:solidFill>
                  <a:srgbClr val="000000"/>
                </a:solidFill>
              </a:rPr>
              <a:t>L</a:t>
            </a:r>
            <a:r>
              <a:rPr lang="en-US" b="1" kern="0" dirty="0" smtClean="0">
                <a:solidFill>
                  <a:srgbClr val="000000"/>
                </a:solidFill>
              </a:rPr>
              <a:t>1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82217" y="3861048"/>
            <a:ext cx="64793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700" b="1" kern="0" dirty="0" smtClean="0">
                <a:solidFill>
                  <a:srgbClr val="000000"/>
                </a:solidFill>
              </a:rPr>
              <a:t>L</a:t>
            </a:r>
            <a:r>
              <a:rPr lang="en-US" b="1" kern="0" dirty="0" smtClean="0">
                <a:solidFill>
                  <a:srgbClr val="000000"/>
                </a:solidFill>
              </a:rPr>
              <a:t>3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71392" y="4869160"/>
            <a:ext cx="651140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700" b="1" kern="0" dirty="0" smtClean="0">
                <a:solidFill>
                  <a:srgbClr val="000000"/>
                </a:solidFill>
              </a:rPr>
              <a:t>L</a:t>
            </a:r>
            <a:r>
              <a:rPr lang="en-US" b="1" kern="0" dirty="0" smtClean="0">
                <a:solidFill>
                  <a:srgbClr val="000000"/>
                </a:solidFill>
              </a:rPr>
              <a:t>4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38459" y="5661248"/>
            <a:ext cx="651140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700" b="1" kern="0" dirty="0" smtClean="0">
                <a:solidFill>
                  <a:srgbClr val="000000"/>
                </a:solidFill>
              </a:rPr>
              <a:t>L</a:t>
            </a:r>
            <a:r>
              <a:rPr lang="en-US" b="1" kern="0" dirty="0" smtClean="0">
                <a:solidFill>
                  <a:srgbClr val="000000"/>
                </a:solidFill>
              </a:rPr>
              <a:t>5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58546" y="2636912"/>
            <a:ext cx="651140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700" b="1" kern="0" dirty="0" smtClean="0">
                <a:solidFill>
                  <a:srgbClr val="000000"/>
                </a:solidFill>
              </a:rPr>
              <a:t>L</a:t>
            </a:r>
            <a:r>
              <a:rPr lang="en-US" b="1" kern="0" dirty="0" smtClean="0">
                <a:solidFill>
                  <a:srgbClr val="000000"/>
                </a:solidFill>
              </a:rPr>
              <a:t>2 </a:t>
            </a:r>
            <a:endParaRPr lang="ru-RU" dirty="0"/>
          </a:p>
        </p:txBody>
      </p:sp>
      <p:pic>
        <p:nvPicPr>
          <p:cNvPr id="1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2301" y="430238"/>
            <a:ext cx="792162" cy="949325"/>
          </a:xfrm>
          <a:prstGeom prst="rect">
            <a:avLst/>
          </a:prstGeom>
          <a:noFill/>
        </p:spPr>
      </p:pic>
      <p:pic>
        <p:nvPicPr>
          <p:cNvPr id="1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14791" y="5219754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36990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>
                <a:solidFill>
                  <a:srgbClr val="000000"/>
                </a:solidFill>
              </a:rPr>
              <a:t>К</a:t>
            </a:r>
            <a:r>
              <a:rPr lang="ru-RU" sz="2400" b="1" kern="0" dirty="0" smtClean="0">
                <a:solidFill>
                  <a:srgbClr val="000000"/>
                </a:solidFill>
              </a:rPr>
              <a:t>арта доступности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i="1" kern="0" dirty="0" smtClean="0">
                <a:solidFill>
                  <a:srgbClr val="000000"/>
                </a:solidFill>
              </a:rPr>
              <a:t>Оценивает каждый член Общественного </a:t>
            </a:r>
            <a:r>
              <a:rPr lang="ru-RU" sz="2000" i="1" kern="0" dirty="0">
                <a:solidFill>
                  <a:srgbClr val="000000"/>
                </a:solidFill>
              </a:rPr>
              <a:t>С</a:t>
            </a:r>
            <a:r>
              <a:rPr lang="ru-RU" sz="2000" i="1" kern="0" dirty="0" smtClean="0">
                <a:solidFill>
                  <a:srgbClr val="000000"/>
                </a:solidFill>
              </a:rPr>
              <a:t>овета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122434"/>
              </p:ext>
            </p:extLst>
          </p:nvPr>
        </p:nvGraphicFramePr>
        <p:xfrm>
          <a:off x="0" y="1124744"/>
          <a:ext cx="9144000" cy="5549837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771800"/>
                <a:gridCol w="1274440"/>
                <a:gridCol w="1274440"/>
                <a:gridCol w="1274440"/>
                <a:gridCol w="1274440"/>
                <a:gridCol w="1274440"/>
              </a:tblGrid>
              <a:tr h="554077"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effectLst/>
                        </a:rPr>
                        <a:t>Наименование показателя</a:t>
                      </a:r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effectLst/>
                        </a:rPr>
                        <a:t>ФИО члена общ. совета</a:t>
                      </a:r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effectLst/>
                        </a:rPr>
                        <a:t>ФИО члена общ. совета</a:t>
                      </a:r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effectLst/>
                        </a:rPr>
                        <a:t>ФИО члена общ. совета</a:t>
                      </a:r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effectLst/>
                        </a:rPr>
                        <a:t>ФИО члена общ. совета</a:t>
                      </a:r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kern="1200" dirty="0" smtClean="0">
                          <a:effectLst/>
                        </a:rPr>
                        <a:t>Средняя оценка по показателю</a:t>
                      </a:r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Открытость и доступность информации об учреждении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069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Комфортность условий и доступность получения услуг, в том числе для граждан с ограниченными возможностями здоровья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Время ожидания в очереди при получении услуг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631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Доля получателей услуг, удовлетворенных качеством обслуживания в учреждении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Степень удовлетворенности полнотой и качеством предоставленных услуг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21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Подпись члена </a:t>
                      </a:r>
                      <a:r>
                        <a:rPr lang="ru-RU" sz="1400" dirty="0" smtClean="0">
                          <a:effectLst/>
                        </a:rPr>
                        <a:t>Общественного Совета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5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46001" y="515516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69484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ru-RU" b="1" kern="0" dirty="0" smtClean="0">
                <a:solidFill>
                  <a:srgbClr val="000000"/>
                </a:solidFill>
              </a:rPr>
              <a:t>8</a:t>
            </a:r>
            <a:r>
              <a:rPr lang="en-US" b="1" kern="0" dirty="0" smtClean="0">
                <a:solidFill>
                  <a:srgbClr val="000000"/>
                </a:solidFill>
              </a:rPr>
              <a:t> </a:t>
            </a:r>
            <a:r>
              <a:rPr lang="ru-RU" sz="2400" b="1" kern="0" dirty="0" smtClean="0">
                <a:solidFill>
                  <a:srgbClr val="000000"/>
                </a:solidFill>
              </a:rPr>
              <a:t>коммуникативная эффективность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Оценивает министерство и учреждение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86314146"/>
              </p:ext>
            </p:extLst>
          </p:nvPr>
        </p:nvGraphicFramePr>
        <p:xfrm>
          <a:off x="611560" y="1397000"/>
          <a:ext cx="8064896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25860" y="952500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56376" y="2276872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06239" y="5445224"/>
            <a:ext cx="792162" cy="949325"/>
          </a:xfrm>
          <a:prstGeom prst="rect">
            <a:avLst/>
          </a:prstGeom>
          <a:noFill/>
        </p:spPr>
      </p:pic>
      <p:pic>
        <p:nvPicPr>
          <p:cNvPr id="20482" name="Picture 2" descr="C:\Users\Фатима\Pictures\Все для презентаций\0_770c1_2faecf85_L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800" y="255644"/>
            <a:ext cx="1800200" cy="206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49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227645"/>
              </p:ext>
            </p:extLst>
          </p:nvPr>
        </p:nvGraphicFramePr>
        <p:xfrm>
          <a:off x="251521" y="1268760"/>
          <a:ext cx="8640961" cy="302735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33074"/>
                <a:gridCol w="1457598"/>
                <a:gridCol w="1513172"/>
                <a:gridCol w="1513172"/>
                <a:gridCol w="1319774"/>
                <a:gridCol w="1304171"/>
              </a:tblGrid>
              <a:tr h="50405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Учреждение 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социального обслуживания населения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работников, оказывающих социальные услуги гражданам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Показатель 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базового образования</a:t>
                      </a:r>
                      <a:r>
                        <a:rPr lang="ru-RU" sz="1800" baseline="30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endParaRPr lang="ru-RU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работников, прошедших КПК за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последние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года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51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работников, имеющих социальное образование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работников, имеющих высшее профильное образование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работников, имеющих среднее специальное профильное образование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01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178" marR="61178" marT="0" marB="0">
                    <a:cell3D prstMaterial="dkEdge">
                      <a:bevel h="50800" prst="divot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Мониторинг коммуникативной эффективности учреждения социального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обслуживания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населения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653136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определении доли работников, имеющих базовое образование, учитываются все работники, имеющие социальное, высшее профессиональное образование по специальности или среднее профессиональное образование по специальности</a:t>
            </a: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29928" y="540916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341370" y="4293096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06239" y="5445224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02659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Квалификация персонала</a:t>
            </a:r>
            <a:endParaRPr lang="ru-RU" sz="2400" b="1" kern="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i="1" kern="0" dirty="0" smtClean="0">
                <a:solidFill>
                  <a:srgbClr val="000000"/>
                </a:solidFill>
              </a:rPr>
              <a:t>Базовое образование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12434719"/>
              </p:ext>
            </p:extLst>
          </p:nvPr>
        </p:nvGraphicFramePr>
        <p:xfrm>
          <a:off x="323528" y="1124744"/>
          <a:ext cx="842493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76004" y="2060848"/>
            <a:ext cx="9188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S</a:t>
            </a:r>
            <a:r>
              <a:rPr lang="en-US" sz="3200" dirty="0" smtClean="0"/>
              <a:t>1</a:t>
            </a:r>
            <a:endParaRPr lang="ru-RU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776004" y="4348708"/>
            <a:ext cx="9188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S</a:t>
            </a:r>
            <a:r>
              <a:rPr lang="en-US" sz="3200" dirty="0" smtClean="0"/>
              <a:t>2</a:t>
            </a:r>
            <a:endParaRPr lang="ru-RU" sz="5400" dirty="0"/>
          </a:p>
        </p:txBody>
      </p:sp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29928" y="540916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804248" y="5661248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19513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ьная выноска 10"/>
          <p:cNvSpPr/>
          <p:nvPr/>
        </p:nvSpPr>
        <p:spPr bwMode="auto">
          <a:xfrm rot="2698489">
            <a:off x="4774573" y="1531953"/>
            <a:ext cx="4100493" cy="3676516"/>
          </a:xfrm>
          <a:prstGeom prst="wedgeEllipseCallou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en-US" b="1" kern="0" dirty="0" smtClean="0">
                <a:solidFill>
                  <a:srgbClr val="000000"/>
                </a:solidFill>
              </a:rPr>
              <a:t>9</a:t>
            </a:r>
            <a:r>
              <a:rPr lang="en-US" sz="2700" b="1" kern="0" dirty="0" smtClean="0">
                <a:solidFill>
                  <a:srgbClr val="000000"/>
                </a:solidFill>
              </a:rPr>
              <a:t> </a:t>
            </a:r>
            <a:r>
              <a:rPr lang="ru-RU" sz="2700" b="1" kern="0" dirty="0" smtClean="0">
                <a:solidFill>
                  <a:srgbClr val="000000"/>
                </a:solidFill>
              </a:rPr>
              <a:t>качество социального обслуживания</a:t>
            </a:r>
            <a:endParaRPr lang="ru-RU" sz="2400" b="1" kern="0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i="1" kern="0" dirty="0" smtClean="0">
                <a:solidFill>
                  <a:srgbClr val="000000"/>
                </a:solidFill>
              </a:rPr>
              <a:t>Оценивает комиссия контроля качества при учреждении</a:t>
            </a:r>
          </a:p>
        </p:txBody>
      </p:sp>
      <p:pic>
        <p:nvPicPr>
          <p:cNvPr id="16386" name="Picture 2" descr="C:\Users\Фатима\Pictures\Все для презентаций\0_7709e_a0b08690_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4464497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3568" y="5323274"/>
            <a:ext cx="1319592" cy="657364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r>
              <a:rPr lang="ru-RU" sz="2000" b="1" dirty="0" smtClean="0"/>
              <a:t>Директор</a:t>
            </a:r>
            <a:endParaRPr lang="ru-RU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859375" y="1910732"/>
            <a:ext cx="210987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Создать </a:t>
            </a:r>
          </a:p>
          <a:p>
            <a:r>
              <a:rPr lang="ru-RU" sz="2400" b="1" dirty="0" smtClean="0"/>
              <a:t>комиссию </a:t>
            </a:r>
          </a:p>
          <a:p>
            <a:r>
              <a:rPr lang="ru-RU" sz="2400" b="1" dirty="0" smtClean="0"/>
              <a:t>контроля </a:t>
            </a:r>
          </a:p>
          <a:p>
            <a:r>
              <a:rPr lang="ru-RU" sz="2400" b="1" dirty="0" smtClean="0"/>
              <a:t>Качества!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Утвердить </a:t>
            </a:r>
          </a:p>
          <a:p>
            <a:r>
              <a:rPr lang="ru-RU" sz="2400" b="1" dirty="0" smtClean="0"/>
              <a:t>состав </a:t>
            </a:r>
          </a:p>
          <a:p>
            <a:r>
              <a:rPr lang="ru-RU" sz="2400" b="1" dirty="0" smtClean="0"/>
              <a:t>комиссии!</a:t>
            </a:r>
            <a:endParaRPr lang="ru-RU" sz="2400" b="1" dirty="0"/>
          </a:p>
        </p:txBody>
      </p:sp>
      <p:pic>
        <p:nvPicPr>
          <p:cNvPr id="15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87487" y="1276003"/>
            <a:ext cx="792162" cy="949325"/>
          </a:xfrm>
          <a:prstGeom prst="rect">
            <a:avLst/>
          </a:prstGeom>
          <a:noFill/>
        </p:spPr>
      </p:pic>
      <p:pic>
        <p:nvPicPr>
          <p:cNvPr id="16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881551" y="5505975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80706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en-US" b="1" kern="0" dirty="0" smtClean="0">
                <a:solidFill>
                  <a:srgbClr val="000000"/>
                </a:solidFill>
              </a:rPr>
              <a:t>9</a:t>
            </a:r>
            <a:r>
              <a:rPr lang="en-US" sz="2700" b="1" kern="0" dirty="0" smtClean="0">
                <a:solidFill>
                  <a:srgbClr val="000000"/>
                </a:solidFill>
              </a:rPr>
              <a:t> </a:t>
            </a:r>
            <a:r>
              <a:rPr lang="ru-RU" sz="2700" b="1" kern="0" dirty="0" smtClean="0">
                <a:solidFill>
                  <a:srgbClr val="000000"/>
                </a:solidFill>
              </a:rPr>
              <a:t>качество социального обслуживания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pic>
        <p:nvPicPr>
          <p:cNvPr id="17410" name="Picture 2" descr="C:\Users\Фатима\Pictures\Все для презентаций\0_770a9_2edf4736_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0" y="1988840"/>
            <a:ext cx="3371370" cy="47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Горизонтальный свиток 2"/>
          <p:cNvSpPr/>
          <p:nvPr/>
        </p:nvSpPr>
        <p:spPr bwMode="auto">
          <a:xfrm>
            <a:off x="3059832" y="1340768"/>
            <a:ext cx="5544616" cy="4680520"/>
          </a:xfrm>
          <a:prstGeom prst="horizontalScroll">
            <a:avLst/>
          </a:prstGeom>
          <a:solidFill>
            <a:srgbClr val="F7E60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Критерии</a:t>
            </a:r>
            <a:r>
              <a:rPr kumimoji="0" lang="ru-RU" sz="2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оценки деятельности работников учреждения утверждаются в соответствии с Примерными критериями, утвержденными Приказом Министра труда и социального развития КЧР от 29.04.13 №53а (приложение2)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269984" y="391443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14971" y="4653136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236296" y="926678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2302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kern="0" dirty="0" smtClean="0">
                <a:solidFill>
                  <a:srgbClr val="000000"/>
                </a:solidFill>
              </a:rPr>
              <a:t>F</a:t>
            </a:r>
            <a:r>
              <a:rPr lang="en-US" b="1" kern="0" dirty="0" smtClean="0">
                <a:solidFill>
                  <a:srgbClr val="000000"/>
                </a:solidFill>
              </a:rPr>
              <a:t>9</a:t>
            </a:r>
            <a:r>
              <a:rPr lang="en-US" sz="2700" b="1" kern="0" dirty="0" smtClean="0">
                <a:solidFill>
                  <a:srgbClr val="000000"/>
                </a:solidFill>
              </a:rPr>
              <a:t> </a:t>
            </a:r>
            <a:r>
              <a:rPr lang="ru-RU" sz="2700" b="1" kern="0" dirty="0" smtClean="0">
                <a:solidFill>
                  <a:srgbClr val="000000"/>
                </a:solidFill>
              </a:rPr>
              <a:t>качество социального обслуживания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pic>
        <p:nvPicPr>
          <p:cNvPr id="3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269984" y="391443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452320" y="764704"/>
            <a:ext cx="792162" cy="949325"/>
          </a:xfrm>
          <a:prstGeom prst="rect">
            <a:avLst/>
          </a:prstGeom>
          <a:noFill/>
        </p:spPr>
      </p:pic>
      <p:pic>
        <p:nvPicPr>
          <p:cNvPr id="18434" name="Picture 2" descr="C:\Users\Фатима\Pictures\Все для презентаций\bigstock__D_People_-_Puppets_Protesting_26558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1008"/>
            <a:ext cx="348660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3779" y="1967830"/>
            <a:ext cx="37994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 звена (уровня) контроля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531342009"/>
              </p:ext>
            </p:extLst>
          </p:nvPr>
        </p:nvGraphicFramePr>
        <p:xfrm>
          <a:off x="1043608" y="1036959"/>
          <a:ext cx="8640960" cy="5128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97708" y="3957262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359323" y="399890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657221" y="4141928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105505" y="5834657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30769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Цель внутреннего контроля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pic>
        <p:nvPicPr>
          <p:cNvPr id="3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105505" y="5834657"/>
            <a:ext cx="792162" cy="949325"/>
          </a:xfrm>
          <a:prstGeom prst="rect">
            <a:avLst/>
          </a:prstGeom>
          <a:noFill/>
        </p:spPr>
      </p:pic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452320" y="97439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045256" y="593196"/>
            <a:ext cx="792162" cy="949325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24626599"/>
              </p:ext>
            </p:extLst>
          </p:nvPr>
        </p:nvGraphicFramePr>
        <p:xfrm>
          <a:off x="290576" y="1362124"/>
          <a:ext cx="6984776" cy="3435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9458" name="Picture 2" descr="C:\Users\Фатима\Pictures\Все для презентаций\0_7709b_8b357afe_L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066" y="1583374"/>
            <a:ext cx="4253934" cy="53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3960151" y="4433005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77685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Фатима\Pictures\Все для презентаций\0_77095_cd29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564903"/>
            <a:ext cx="1728192" cy="23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Задачи внутреннего контроля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62471590"/>
              </p:ext>
            </p:extLst>
          </p:nvPr>
        </p:nvGraphicFramePr>
        <p:xfrm>
          <a:off x="107504" y="908720"/>
          <a:ext cx="849694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8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72433" y="184869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8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351838" y="4030989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8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87904" y="4885332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72322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Типы проверки качества деятельности учреждения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862344479"/>
              </p:ext>
            </p:extLst>
          </p:nvPr>
        </p:nvGraphicFramePr>
        <p:xfrm>
          <a:off x="251520" y="1196752"/>
          <a:ext cx="878497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32774" y="5908675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812286" y="1371504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619672" y="1371503"/>
            <a:ext cx="792162" cy="949325"/>
          </a:xfrm>
          <a:prstGeom prst="rect">
            <a:avLst/>
          </a:prstGeom>
          <a:noFill/>
        </p:spPr>
      </p:pic>
      <p:pic>
        <p:nvPicPr>
          <p:cNvPr id="21506" name="Picture 2" descr="C:\Users\Фатима\Pictures\Все для презентаций\0_770a0_e0de61e9_L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388" y="4005064"/>
            <a:ext cx="2766665" cy="276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349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Направления проверки качества деятельности учреждения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75449215"/>
              </p:ext>
            </p:extLst>
          </p:nvPr>
        </p:nvGraphicFramePr>
        <p:xfrm>
          <a:off x="395536" y="1397000"/>
          <a:ext cx="8208912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115616" y="720440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256682" y="4725144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4203" y="4077072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 rot="9656350">
            <a:off x="7945655" y="720439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3693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1556132"/>
            <a:ext cx="792162" cy="949325"/>
          </a:xfrm>
          <a:prstGeom prst="rect">
            <a:avLst/>
          </a:prstGeom>
          <a:noFill/>
        </p:spPr>
      </p:pic>
      <p:pic>
        <p:nvPicPr>
          <p:cNvPr id="2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42119" y="454407"/>
            <a:ext cx="792162" cy="949325"/>
          </a:xfrm>
          <a:prstGeom prst="rect">
            <a:avLst/>
          </a:prstGeom>
          <a:noFill/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Ответственность комиссии контроля качества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45096080"/>
              </p:ext>
            </p:extLst>
          </p:nvPr>
        </p:nvGraphicFramePr>
        <p:xfrm>
          <a:off x="189225" y="1268760"/>
          <a:ext cx="8424936" cy="5080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763688" y="6165304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160628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439284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Оформление проверки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688876" y="1446021"/>
            <a:ext cx="8064896" cy="1938536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1259632" y="1939518"/>
            <a:ext cx="7596336" cy="194421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876452"/>
            <a:ext cx="749414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каждом звене контроля предусмотрен свой перечень ведения обязательной документации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* Раздаточный материал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5" name="Picture 3" descr="C:\Users\Фатима\Pictures\Все для презентаций\0_770c5_b6c5d39a_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59" y="2780928"/>
            <a:ext cx="2226604" cy="372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42119" y="454407"/>
            <a:ext cx="792162" cy="949325"/>
          </a:xfrm>
          <a:prstGeom prst="rect">
            <a:avLst/>
          </a:prstGeom>
          <a:noFill/>
        </p:spPr>
      </p:pic>
      <p:pic>
        <p:nvPicPr>
          <p:cNvPr id="11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661719" y="5013176"/>
            <a:ext cx="792162" cy="949325"/>
          </a:xfrm>
          <a:prstGeom prst="rect">
            <a:avLst/>
          </a:prstGeom>
          <a:noFill/>
        </p:spPr>
      </p:pic>
      <p:pic>
        <p:nvPicPr>
          <p:cNvPr id="12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61610" y="2780928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82000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Объекты проверки качества деятельности учреждения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563934"/>
              </p:ext>
            </p:extLst>
          </p:nvPr>
        </p:nvGraphicFramePr>
        <p:xfrm>
          <a:off x="323528" y="1196752"/>
          <a:ext cx="8280920" cy="513354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728192"/>
                <a:gridCol w="6552728"/>
              </a:tblGrid>
              <a:tr h="599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Объект проверки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Критерии контроля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778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Услуги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Полнота предоставления социальных услуг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Своевременность предоставления социальных услуг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Регулярность предоставления социальных услуг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Результативность и эффективность предоставления социальных услуг 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2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Документация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5"/>
                      </a:pPr>
                      <a:r>
                        <a:rPr lang="ru-RU" sz="1600" dirty="0">
                          <a:effectLst/>
                        </a:rPr>
                        <a:t>Наличие установленной документации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5"/>
                      </a:pPr>
                      <a:r>
                        <a:rPr lang="ru-RU" sz="1600" dirty="0">
                          <a:effectLst/>
                        </a:rPr>
                        <a:t>Соблюдение требований ведения установленной документации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5"/>
                      </a:pPr>
                      <a:r>
                        <a:rPr lang="ru-RU" sz="1600" dirty="0">
                          <a:effectLst/>
                        </a:rPr>
                        <a:t>Своевременность предоставления плановой и отчетной документации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82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Квалификация и профессионализм персонала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8"/>
                      </a:pPr>
                      <a:r>
                        <a:rPr lang="ru-RU" sz="1600" dirty="0">
                          <a:effectLst/>
                        </a:rPr>
                        <a:t>Исполнительская дисциплина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8"/>
                      </a:pPr>
                      <a:r>
                        <a:rPr lang="ru-RU" sz="1600" dirty="0">
                          <a:effectLst/>
                        </a:rPr>
                        <a:t>Соблюдение требований охраны труда, ППБ, СанПиН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8"/>
                      </a:pPr>
                      <a:r>
                        <a:rPr lang="ru-RU" sz="1600" dirty="0">
                          <a:effectLst/>
                        </a:rPr>
                        <a:t>Выполнение должностных обязанностей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8"/>
                      </a:pPr>
                      <a:r>
                        <a:rPr lang="ru-RU" sz="1600" dirty="0">
                          <a:effectLst/>
                        </a:rPr>
                        <a:t>Участие в мероприятиях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92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Информационная работа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 startAt="8"/>
                      </a:pPr>
                      <a:r>
                        <a:rPr lang="ru-RU" sz="1600" dirty="0">
                          <a:effectLst/>
                        </a:rPr>
                        <a:t>Своевременное информирование обслуживаемых граждан о предоставляемых услугах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15722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34076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При проведении контроля качества по направлению лица, ответственные за проведение контроля качества, и члены комиссии по контролю качества Учреждения  учитывают два дополнительных объекта контроля: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Объекты проверки качества деятельности учреждения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8808374"/>
              </p:ext>
            </p:extLst>
          </p:nvPr>
        </p:nvGraphicFramePr>
        <p:xfrm>
          <a:off x="270215" y="3095094"/>
          <a:ext cx="8352928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987824" y="5487838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38200" y="391443"/>
            <a:ext cx="792162" cy="949325"/>
          </a:xfrm>
          <a:prstGeom prst="rect">
            <a:avLst/>
          </a:prstGeom>
          <a:noFill/>
        </p:spPr>
      </p:pic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08367" y="2435765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90793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 bwMode="auto">
          <a:xfrm>
            <a:off x="395536" y="1412776"/>
            <a:ext cx="8424936" cy="3940744"/>
          </a:xfrm>
          <a:prstGeom prst="roundRect">
            <a:avLst/>
          </a:prstGeom>
          <a:solidFill>
            <a:schemeClr val="tx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 bwMode="auto">
          <a:xfrm>
            <a:off x="1187624" y="2060848"/>
            <a:ext cx="7848872" cy="3672408"/>
          </a:xfrm>
          <a:prstGeom prst="roundRect">
            <a:avLst/>
          </a:prstGeom>
          <a:solidFill>
            <a:schemeClr val="bg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all" normalizeH="0" baseline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charset="0"/>
            </a:endParaRPr>
          </a:p>
        </p:txBody>
      </p:sp>
      <p:sp>
        <p:nvSpPr>
          <p:cNvPr id="15" name="Shape 14"/>
          <p:cNvSpPr/>
          <p:nvPr/>
        </p:nvSpPr>
        <p:spPr>
          <a:xfrm>
            <a:off x="1187624" y="2060848"/>
            <a:ext cx="6768752" cy="3451556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  <a:sp3d z="-152400" extrusionH="63500" prstMaterial="matte">
            <a:bevelT w="144450" h="6350" prst="relaxedInset"/>
            <a:contourClr>
              <a:schemeClr val="bg1"/>
            </a:contourClr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3">
            <a:schemeClr val="accent2">
              <a:tint val="55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5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Показатели оценки критериев контроля качества</a:t>
            </a:r>
            <a:endParaRPr lang="ru-RU" sz="2400" b="1" kern="0" dirty="0" smtClean="0">
              <a:solidFill>
                <a:srgbClr val="000000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528696" y="4160097"/>
            <a:ext cx="119821" cy="119821"/>
          </a:xfrm>
          <a:prstGeom prst="ellipse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shade val="5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" name="Группа 3"/>
          <p:cNvGrpSpPr/>
          <p:nvPr/>
        </p:nvGrpSpPr>
        <p:grpSpPr>
          <a:xfrm>
            <a:off x="2588607" y="4293102"/>
            <a:ext cx="1518512" cy="1158024"/>
            <a:chOff x="392525" y="3573649"/>
            <a:chExt cx="1518512" cy="1158024"/>
          </a:xfrm>
          <a:effectLst/>
        </p:grpSpPr>
        <p:sp>
          <p:nvSpPr>
            <p:cNvPr id="13" name="Прямоугольник 12"/>
            <p:cNvSpPr/>
            <p:nvPr/>
          </p:nvSpPr>
          <p:spPr>
            <a:xfrm>
              <a:off x="392525" y="3573649"/>
              <a:ext cx="1518512" cy="832412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Прямоугольник 13"/>
            <p:cNvSpPr/>
            <p:nvPr/>
          </p:nvSpPr>
          <p:spPr>
            <a:xfrm>
              <a:off x="392525" y="3899261"/>
              <a:ext cx="1518512" cy="832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491" tIns="0" rIns="0" bIns="0" numCol="1" spcCol="1270" anchor="t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1 балл </a:t>
              </a:r>
              <a:b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</a:br>
              <a: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менее 60%</a:t>
              </a:r>
              <a:endParaRPr lang="ru-RU" sz="1400" b="1" kern="12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5" name="Овал 4"/>
          <p:cNvSpPr/>
          <p:nvPr/>
        </p:nvSpPr>
        <p:spPr>
          <a:xfrm>
            <a:off x="3998819" y="3435501"/>
            <a:ext cx="216600" cy="216600"/>
          </a:xfrm>
          <a:prstGeom prst="ellipse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shade val="50000"/>
              <a:hueOff val="400183"/>
              <a:satOff val="-25195"/>
              <a:lumOff val="35114"/>
              <a:alphaOff val="0"/>
            </a:schemeClr>
          </a:fillRef>
          <a:effectRef idx="2">
            <a:schemeClr val="accent2">
              <a:shade val="50000"/>
              <a:hueOff val="400183"/>
              <a:satOff val="-25195"/>
              <a:lumOff val="35114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6" name="Группа 5"/>
          <p:cNvGrpSpPr/>
          <p:nvPr/>
        </p:nvGrpSpPr>
        <p:grpSpPr>
          <a:xfrm>
            <a:off x="3966092" y="3786626"/>
            <a:ext cx="1106042" cy="1728484"/>
            <a:chOff x="1770010" y="3067173"/>
            <a:chExt cx="1106042" cy="1728484"/>
          </a:xfrm>
          <a:effectLst/>
        </p:grpSpPr>
        <p:sp>
          <p:nvSpPr>
            <p:cNvPr id="11" name="Прямоугольник 10"/>
            <p:cNvSpPr/>
            <p:nvPr/>
          </p:nvSpPr>
          <p:spPr>
            <a:xfrm>
              <a:off x="1770010" y="3067173"/>
              <a:ext cx="1106042" cy="156689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Прямоугольник 11"/>
            <p:cNvSpPr/>
            <p:nvPr/>
          </p:nvSpPr>
          <p:spPr>
            <a:xfrm>
              <a:off x="1770010" y="3228763"/>
              <a:ext cx="1106042" cy="15668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4772" tIns="0" rIns="0" bIns="0" numCol="1" spcCol="1270" anchor="t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5 баллов</a:t>
              </a:r>
              <a:b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</a:br>
              <a: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от 60% до 79 %</a:t>
              </a:r>
              <a:endParaRPr lang="ru-RU" sz="1400" b="1" kern="12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7" name="Овал 6"/>
          <p:cNvSpPr/>
          <p:nvPr/>
        </p:nvSpPr>
        <p:spPr>
          <a:xfrm>
            <a:off x="5678231" y="2912277"/>
            <a:ext cx="299553" cy="299553"/>
          </a:xfrm>
          <a:prstGeom prst="ellipse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shade val="50000"/>
              <a:hueOff val="400183"/>
              <a:satOff val="-25195"/>
              <a:lumOff val="35114"/>
              <a:alphaOff val="0"/>
            </a:schemeClr>
          </a:fillRef>
          <a:effectRef idx="2">
            <a:schemeClr val="accent2">
              <a:shade val="50000"/>
              <a:hueOff val="400183"/>
              <a:satOff val="-25195"/>
              <a:lumOff val="35114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8" name="Группа 7"/>
          <p:cNvGrpSpPr/>
          <p:nvPr/>
        </p:nvGrpSpPr>
        <p:grpSpPr>
          <a:xfrm>
            <a:off x="5072134" y="3140971"/>
            <a:ext cx="1930749" cy="1884138"/>
            <a:chOff x="2876052" y="2421518"/>
            <a:chExt cx="1930749" cy="1884138"/>
          </a:xfrm>
          <a:effectLst/>
        </p:grpSpPr>
        <p:sp>
          <p:nvSpPr>
            <p:cNvPr id="9" name="Прямоугольник 8"/>
            <p:cNvSpPr/>
            <p:nvPr/>
          </p:nvSpPr>
          <p:spPr>
            <a:xfrm>
              <a:off x="2876052" y="2421518"/>
              <a:ext cx="1483258" cy="148130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Прямоугольник 9"/>
            <p:cNvSpPr/>
            <p:nvPr/>
          </p:nvSpPr>
          <p:spPr>
            <a:xfrm>
              <a:off x="3323543" y="2824348"/>
              <a:ext cx="1483258" cy="14813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8727" tIns="0" rIns="0" bIns="0" numCol="1" spcCol="1270" anchor="t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10 баллов</a:t>
              </a:r>
              <a:b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</a:br>
              <a:r>
                <a:rPr lang="ru-RU" sz="1400" b="1" kern="120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от 80% до 100%</a:t>
              </a:r>
              <a:endParaRPr lang="ru-RU" sz="1400" b="1" kern="12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pic>
        <p:nvPicPr>
          <p:cNvPr id="2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1543" y="5850731"/>
            <a:ext cx="792162" cy="949325"/>
          </a:xfrm>
          <a:prstGeom prst="rect">
            <a:avLst/>
          </a:prstGeom>
          <a:noFill/>
        </p:spPr>
      </p:pic>
      <p:pic>
        <p:nvPicPr>
          <p:cNvPr id="21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56376" y="4538513"/>
            <a:ext cx="792162" cy="949325"/>
          </a:xfrm>
          <a:prstGeom prst="rect">
            <a:avLst/>
          </a:prstGeom>
          <a:noFill/>
        </p:spPr>
      </p:pic>
      <p:pic>
        <p:nvPicPr>
          <p:cNvPr id="22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1543" y="583753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90822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Фатима\Pictures\Все для презентаций\Новая папка\3D Character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028" y="4077072"/>
            <a:ext cx="2094968" cy="157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 bwMode="auto">
          <a:xfrm>
            <a:off x="-36004" y="1115972"/>
            <a:ext cx="9144000" cy="136815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Формула расчета критерия качества по каждому специалисту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12440" y="1241986"/>
            <a:ext cx="8712968" cy="11161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1600" b="1" cap="all" dirty="0" smtClean="0">
                <a:ln/>
                <a:solidFill>
                  <a:schemeClr val="accent1"/>
                </a:solidFill>
                <a:effectLst/>
              </a:rPr>
              <a:t>раб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= (N</a:t>
            </a:r>
            <a:r>
              <a:rPr lang="ru-RU" sz="2000" b="1" cap="all" dirty="0" smtClean="0">
                <a:ln/>
                <a:solidFill>
                  <a:schemeClr val="accent1"/>
                </a:solidFill>
                <a:effectLst/>
              </a:rPr>
              <a:t>1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2000" b="1" cap="all" dirty="0" smtClean="0">
                <a:ln/>
                <a:solidFill>
                  <a:schemeClr val="accent1"/>
                </a:solidFill>
                <a:effectLst/>
              </a:rPr>
              <a:t>2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+…+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en-US" sz="2000" b="1" cap="all" dirty="0" smtClean="0">
                <a:ln/>
                <a:solidFill>
                  <a:schemeClr val="accent1"/>
                </a:solidFill>
                <a:effectLst/>
              </a:rPr>
              <a:t>I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1600" b="1" cap="all" dirty="0" smtClean="0">
                <a:ln/>
                <a:solidFill>
                  <a:schemeClr val="accent1"/>
                </a:solidFill>
                <a:effectLst/>
              </a:rPr>
              <a:t>ДОП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):x</a:t>
            </a:r>
            <a:endParaRPr kumimoji="0" lang="ru-RU" sz="4000" b="1" i="0" u="none" strike="noStrike" cap="all" normalizeH="0" baseline="0" dirty="0" smtClean="0">
              <a:ln/>
              <a:solidFill>
                <a:schemeClr val="accent1"/>
              </a:solidFill>
              <a:effectLst/>
              <a:latin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67544" y="2556621"/>
            <a:ext cx="8136904" cy="360039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>
                <a:ln/>
                <a:solidFill>
                  <a:schemeClr val="accent1"/>
                </a:solidFill>
              </a:rPr>
              <a:t>N</a:t>
            </a:r>
            <a:r>
              <a:rPr lang="ru-RU" sz="1600" b="1" cap="all" dirty="0" smtClean="0">
                <a:ln/>
                <a:solidFill>
                  <a:schemeClr val="accent1"/>
                </a:solidFill>
              </a:rPr>
              <a:t>раб</a:t>
            </a:r>
            <a:r>
              <a:rPr lang="en-US" sz="2400" b="1" cap="all" dirty="0" smtClean="0">
                <a:ln/>
                <a:solidFill>
                  <a:schemeClr val="accent1"/>
                </a:solidFill>
              </a:rPr>
              <a:t> 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оценки качества деятельности работника</a:t>
            </a:r>
            <a:endParaRPr lang="en-US" sz="2800" b="1" cap="all" dirty="0" smtClean="0">
              <a:ln/>
              <a:solidFill>
                <a:schemeClr val="accent1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</a:rPr>
              <a:t>N</a:t>
            </a:r>
            <a:r>
              <a:rPr lang="ru-RU" sz="1400" b="1" cap="all" dirty="0">
                <a:ln/>
                <a:solidFill>
                  <a:schemeClr val="accent1"/>
                </a:solidFill>
              </a:rPr>
              <a:t>1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т.д. – показатели по критерием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>
                <a:ln/>
                <a:solidFill>
                  <a:schemeClr val="accent1"/>
                </a:solidFill>
              </a:rPr>
              <a:t>n</a:t>
            </a:r>
            <a:r>
              <a:rPr lang="ru-RU" sz="1600" b="1" cap="all" dirty="0">
                <a:ln/>
                <a:solidFill>
                  <a:schemeClr val="accent1"/>
                </a:solidFill>
              </a:rPr>
              <a:t>ДОП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показатели дополнительных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критериев*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>
                <a:ln/>
                <a:solidFill>
                  <a:schemeClr val="accent1"/>
                </a:solidFill>
              </a:rPr>
              <a:t>x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число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критериев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*При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отсутствии балла за критерий, определенный как дополнительный, критерий в делителе - 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 не учитывается.</a:t>
            </a:r>
            <a:endParaRPr lang="en-US" sz="2000" b="1" i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1543" y="5850731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821999" y="2916660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45315" y="515516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215230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Фатима\Pictures\Все для презентаций\Новая папка\3D Character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116" y="3694430"/>
            <a:ext cx="2094968" cy="157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 bwMode="auto">
          <a:xfrm>
            <a:off x="-36004" y="1115972"/>
            <a:ext cx="9144000" cy="136815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700" b="1" kern="0" dirty="0" smtClean="0">
                <a:solidFill>
                  <a:srgbClr val="000000"/>
                </a:solidFill>
              </a:rPr>
              <a:t>Формула расчета критерия качества структурных подразделений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12440" y="1241986"/>
            <a:ext cx="8712968" cy="11161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1600" b="1" cap="all" dirty="0" err="1" smtClean="0">
                <a:ln/>
                <a:solidFill>
                  <a:schemeClr val="accent1"/>
                </a:solidFill>
                <a:effectLst/>
              </a:rPr>
              <a:t>отд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= (N</a:t>
            </a:r>
            <a:r>
              <a:rPr lang="ru-RU" b="1" cap="all" dirty="0" smtClean="0">
                <a:ln/>
                <a:solidFill>
                  <a:schemeClr val="accent1"/>
                </a:solidFill>
                <a:effectLst/>
              </a:rPr>
              <a:t>раб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dirty="0"/>
              <a:t>раб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+…+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dirty="0"/>
              <a:t>раб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):Y</a:t>
            </a:r>
            <a:endParaRPr kumimoji="0" lang="ru-RU" sz="4000" b="1" i="0" u="none" strike="noStrike" cap="all" normalizeH="0" baseline="0" dirty="0" smtClean="0">
              <a:ln/>
              <a:solidFill>
                <a:schemeClr val="accent1"/>
              </a:solidFill>
              <a:effectLst/>
              <a:latin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67544" y="2556621"/>
            <a:ext cx="8136904" cy="360039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</a:rPr>
              <a:t>N</a:t>
            </a:r>
            <a:r>
              <a:rPr lang="ru-RU" sz="1600" b="1" cap="all" dirty="0" err="1" smtClean="0">
                <a:ln/>
                <a:solidFill>
                  <a:schemeClr val="accent1"/>
                </a:solidFill>
              </a:rPr>
              <a:t>отд</a:t>
            </a:r>
            <a:r>
              <a:rPr lang="en-US" sz="2400" b="1" cap="all" dirty="0" smtClean="0">
                <a:ln/>
                <a:solidFill>
                  <a:schemeClr val="accent1"/>
                </a:solidFill>
              </a:rPr>
              <a:t> 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оценки качества деятельности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структурного подразделения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учреждения</a:t>
            </a:r>
            <a:endParaRPr lang="en-US" sz="2800" b="1" cap="all" dirty="0" smtClean="0">
              <a:ln/>
              <a:solidFill>
                <a:schemeClr val="accent1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</a:rPr>
              <a:t>N</a:t>
            </a:r>
            <a:r>
              <a:rPr lang="ru-RU" sz="1400" b="1" cap="all" dirty="0">
                <a:ln/>
                <a:solidFill>
                  <a:schemeClr val="accent1"/>
                </a:solidFill>
              </a:rPr>
              <a:t>раб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т.д. – показатели оценки качества деятельности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работника структурного подразделения</a:t>
            </a:r>
            <a:endParaRPr lang="en-US" sz="2800" b="1" cap="all" dirty="0">
              <a:ln/>
              <a:solidFill>
                <a:schemeClr val="accent1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</a:rPr>
              <a:t>Y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количество работников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структурного подразделения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b="1" i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1543" y="5850731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821999" y="2916660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45315" y="515516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392289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Фатима\Pictures\Все для презентаций\Новая папка\3D Character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230400"/>
            <a:ext cx="1776800" cy="13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 bwMode="auto">
          <a:xfrm>
            <a:off x="12959" y="1464660"/>
            <a:ext cx="9144000" cy="136815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 smtClean="0">
                <a:solidFill>
                  <a:srgbClr val="000000"/>
                </a:solidFill>
              </a:rPr>
              <a:t>Формула расчета критерия качества по направлению социального обслуживания учреждения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61403" y="1594740"/>
            <a:ext cx="8712968" cy="11161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1200" b="1" cap="all" dirty="0" err="1" smtClean="0">
                <a:ln/>
                <a:solidFill>
                  <a:schemeClr val="accent1"/>
                </a:solidFill>
                <a:effectLst/>
              </a:rPr>
              <a:t>напр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= (N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1600" b="1" cap="all" dirty="0" err="1" smtClean="0">
                <a:ln/>
                <a:solidFill>
                  <a:schemeClr val="accent1"/>
                </a:solidFill>
              </a:rPr>
              <a:t>отд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1600" b="1" cap="all" dirty="0" err="1" smtClean="0">
                <a:ln/>
                <a:solidFill>
                  <a:schemeClr val="accent1"/>
                </a:solidFill>
              </a:rPr>
              <a:t>отд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+…+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1600" b="1" cap="all" dirty="0" err="1" smtClean="0">
                <a:ln/>
                <a:solidFill>
                  <a:schemeClr val="accent1"/>
                </a:solidFill>
              </a:rPr>
              <a:t>отд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):</a:t>
            </a:r>
            <a:r>
              <a:rPr lang="en-US" sz="4000" b="1" cap="all" dirty="0">
                <a:ln/>
                <a:solidFill>
                  <a:schemeClr val="accent1"/>
                </a:solidFill>
                <a:effectLst/>
              </a:rPr>
              <a:t>z</a:t>
            </a:r>
            <a:endParaRPr kumimoji="0" lang="ru-RU" sz="4000" b="1" i="0" u="none" strike="noStrike" cap="all" normalizeH="0" baseline="0" dirty="0" smtClean="0">
              <a:ln/>
              <a:solidFill>
                <a:schemeClr val="accent1"/>
              </a:solidFill>
              <a:effectLst/>
              <a:latin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00472" y="3031283"/>
            <a:ext cx="8136904" cy="360039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</a:rPr>
              <a:t>N</a:t>
            </a:r>
            <a:r>
              <a:rPr lang="ru-RU" sz="1600" b="1" cap="all" dirty="0">
                <a:ln/>
                <a:solidFill>
                  <a:schemeClr val="accent1"/>
                </a:solidFill>
              </a:rPr>
              <a:t> </a:t>
            </a:r>
            <a:r>
              <a:rPr lang="ru-RU" sz="1600" b="1" cap="all" dirty="0" err="1">
                <a:ln/>
                <a:solidFill>
                  <a:schemeClr val="accent1"/>
                </a:solidFill>
              </a:rPr>
              <a:t>напр</a:t>
            </a:r>
            <a:r>
              <a:rPr lang="en-US" sz="2400" b="1" cap="all" dirty="0" smtClean="0">
                <a:ln/>
                <a:solidFill>
                  <a:schemeClr val="accent1"/>
                </a:solidFill>
              </a:rPr>
              <a:t> 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оценки качества деятельности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направления социального обслуживания учреждения (стационарное, полустационарное,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нестационарное, на дому)</a:t>
            </a:r>
            <a:endParaRPr lang="en-US" sz="2800" b="1" cap="all" dirty="0" smtClean="0">
              <a:ln/>
              <a:solidFill>
                <a:schemeClr val="accent1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>
                <a:ln/>
                <a:solidFill>
                  <a:schemeClr val="accent1"/>
                </a:solidFill>
              </a:rPr>
              <a:t>N</a:t>
            </a:r>
            <a:r>
              <a:rPr lang="ru-RU" sz="1600" b="1" cap="all" dirty="0" err="1">
                <a:ln/>
                <a:solidFill>
                  <a:schemeClr val="accent1"/>
                </a:solidFill>
              </a:rPr>
              <a:t>отд</a:t>
            </a:r>
            <a:r>
              <a:rPr lang="en-US" sz="2400" b="1" cap="all" dirty="0">
                <a:ln/>
                <a:solidFill>
                  <a:schemeClr val="accent1"/>
                </a:solidFill>
              </a:rPr>
              <a:t> -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показатель оценки качества деятельности структурного подразделения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учреждения</a:t>
            </a:r>
            <a:endParaRPr lang="en-US" sz="2800" b="1" cap="all" dirty="0">
              <a:ln/>
              <a:solidFill>
                <a:schemeClr val="accent1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</a:rPr>
              <a:t>z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число отделений направления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1543" y="6093296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31198" y="3243975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45315" y="515516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392289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Фатима\Pictures\Все для презентаций\Новая папка\3D Character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116" y="3694430"/>
            <a:ext cx="2094968" cy="157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 bwMode="auto">
          <a:xfrm>
            <a:off x="12959" y="1464660"/>
            <a:ext cx="9144000" cy="136815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116632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 smtClean="0">
                <a:solidFill>
                  <a:srgbClr val="000000"/>
                </a:solidFill>
              </a:rPr>
              <a:t>Формула расчета критерия качества социального обслуживания учреждением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61403" y="1594740"/>
            <a:ext cx="8712968" cy="11161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1200" b="1" cap="all" dirty="0" smtClean="0">
                <a:ln/>
                <a:solidFill>
                  <a:schemeClr val="accent1"/>
                </a:solidFill>
                <a:effectLst/>
              </a:rPr>
              <a:t>у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= (N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1200" b="1" cap="all" dirty="0" err="1" smtClean="0">
                <a:ln/>
                <a:solidFill>
                  <a:schemeClr val="accent1"/>
                </a:solidFill>
              </a:rPr>
              <a:t>напр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1200" b="1" cap="all" dirty="0" err="1" smtClean="0">
                <a:ln/>
                <a:solidFill>
                  <a:schemeClr val="accent1"/>
                </a:solidFill>
              </a:rPr>
              <a:t>напр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4000" b="1" cap="all" dirty="0" smtClean="0">
                <a:ln/>
                <a:solidFill>
                  <a:schemeClr val="accent1"/>
                </a:solidFill>
                <a:effectLst/>
              </a:rPr>
              <a:t>+…+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N</a:t>
            </a:r>
            <a:r>
              <a:rPr lang="ru-RU" sz="2000" b="1" cap="all" dirty="0" smtClean="0">
                <a:ln/>
                <a:solidFill>
                  <a:schemeClr val="accent1"/>
                </a:solidFill>
              </a:rPr>
              <a:t> </a:t>
            </a:r>
            <a:r>
              <a:rPr lang="ru-RU" sz="1200" b="1" cap="all" dirty="0" err="1" smtClean="0">
                <a:ln/>
                <a:solidFill>
                  <a:schemeClr val="accent1"/>
                </a:solidFill>
              </a:rPr>
              <a:t>напр</a:t>
            </a:r>
            <a:r>
              <a:rPr lang="en-US" sz="4000" b="1" cap="all" dirty="0" smtClean="0">
                <a:ln/>
                <a:solidFill>
                  <a:schemeClr val="accent1"/>
                </a:solidFill>
                <a:effectLst/>
              </a:rPr>
              <a:t>):</a:t>
            </a:r>
            <a:r>
              <a:rPr lang="en-US" sz="4000" b="1" cap="all" dirty="0">
                <a:ln/>
                <a:solidFill>
                  <a:schemeClr val="accent1"/>
                </a:solidFill>
                <a:effectLst/>
              </a:rPr>
              <a:t>p</a:t>
            </a:r>
            <a:endParaRPr kumimoji="0" lang="ru-RU" sz="4000" b="1" i="0" u="none" strike="noStrike" cap="all" normalizeH="0" baseline="0" dirty="0" smtClean="0">
              <a:ln/>
              <a:solidFill>
                <a:schemeClr val="accent1"/>
              </a:solidFill>
              <a:effectLst/>
              <a:latin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00472" y="3031283"/>
            <a:ext cx="8136904" cy="360039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24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оценки качества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социального обслуживания учреждением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1400" b="1" cap="all" dirty="0" err="1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напр</a:t>
            </a:r>
            <a:r>
              <a:rPr lang="en-US" sz="24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cap="all" dirty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показатель оценки качества деятельности направления социального обслуживания учреждения (стационарное, полустационарное, на дому, др.)</a:t>
            </a:r>
            <a:endParaRPr lang="en-US" sz="2400" b="1" cap="all" dirty="0">
              <a:ln/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="1" cap="all" dirty="0" smtClean="0">
                <a:ln/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число направлений социального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обслуживания учреждения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1543" y="6093296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231198" y="3243975"/>
            <a:ext cx="792162" cy="949325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45315" y="515516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5117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528" y="260648"/>
            <a:ext cx="8820472" cy="563562"/>
          </a:xfrm>
          <a:prstGeom prst="rect">
            <a:avLst/>
          </a:prstGeom>
        </p:spPr>
        <p:txBody>
          <a:bodyPr/>
          <a:lstStyle/>
          <a:p>
            <a:pPr lvl="0" algn="ctr"/>
            <a:r>
              <a:rPr lang="ru-RU" sz="2400" b="1" dirty="0" smtClean="0"/>
              <a:t>Шкала определения качества социального обслуживания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Freeform 3"/>
          <p:cNvSpPr>
            <a:spLocks/>
          </p:cNvSpPr>
          <p:nvPr/>
        </p:nvSpPr>
        <p:spPr bwMode="gray">
          <a:xfrm flipH="1">
            <a:off x="971600" y="2748549"/>
            <a:ext cx="7524328" cy="2304256"/>
          </a:xfrm>
          <a:custGeom>
            <a:avLst/>
            <a:gdLst>
              <a:gd name="connsiteX0" fmla="*/ 0 w 10000"/>
              <a:gd name="connsiteY0" fmla="*/ 9677 h 10000"/>
              <a:gd name="connsiteX1" fmla="*/ 2124 w 10000"/>
              <a:gd name="connsiteY1" fmla="*/ 10000 h 10000"/>
              <a:gd name="connsiteX2" fmla="*/ 2566 w 10000"/>
              <a:gd name="connsiteY2" fmla="*/ 6774 h 10000"/>
              <a:gd name="connsiteX3" fmla="*/ 4690 w 10000"/>
              <a:gd name="connsiteY3" fmla="*/ 6774 h 10000"/>
              <a:gd name="connsiteX4" fmla="*/ 5221 w 10000"/>
              <a:gd name="connsiteY4" fmla="*/ 3548 h 10000"/>
              <a:gd name="connsiteX5" fmla="*/ 7345 w 10000"/>
              <a:gd name="connsiteY5" fmla="*/ 3548 h 10000"/>
              <a:gd name="connsiteX6" fmla="*/ 7876 w 10000"/>
              <a:gd name="connsiteY6" fmla="*/ 323 h 10000"/>
              <a:gd name="connsiteX7" fmla="*/ 10000 w 10000"/>
              <a:gd name="connsiteY7" fmla="*/ 323 h 10000"/>
              <a:gd name="connsiteX8" fmla="*/ 10000 w 10000"/>
              <a:gd name="connsiteY8" fmla="*/ 0 h 10000"/>
              <a:gd name="connsiteX9" fmla="*/ 7876 w 10000"/>
              <a:gd name="connsiteY9" fmla="*/ 0 h 10000"/>
              <a:gd name="connsiteX10" fmla="*/ 7345 w 10000"/>
              <a:gd name="connsiteY10" fmla="*/ 3226 h 10000"/>
              <a:gd name="connsiteX11" fmla="*/ 5221 w 10000"/>
              <a:gd name="connsiteY11" fmla="*/ 3226 h 10000"/>
              <a:gd name="connsiteX12" fmla="*/ 4690 w 10000"/>
              <a:gd name="connsiteY12" fmla="*/ 6452 h 10000"/>
              <a:gd name="connsiteX13" fmla="*/ 2566 w 10000"/>
              <a:gd name="connsiteY13" fmla="*/ 6452 h 10000"/>
              <a:gd name="connsiteX14" fmla="*/ 2124 w 10000"/>
              <a:gd name="connsiteY14" fmla="*/ 9677 h 10000"/>
              <a:gd name="connsiteX15" fmla="*/ 0 w 10000"/>
              <a:gd name="connsiteY15" fmla="*/ 9677 h 10000"/>
              <a:gd name="connsiteX0" fmla="*/ 0 w 7876"/>
              <a:gd name="connsiteY0" fmla="*/ 9677 h 10000"/>
              <a:gd name="connsiteX1" fmla="*/ 0 w 7876"/>
              <a:gd name="connsiteY1" fmla="*/ 10000 h 10000"/>
              <a:gd name="connsiteX2" fmla="*/ 442 w 7876"/>
              <a:gd name="connsiteY2" fmla="*/ 6774 h 10000"/>
              <a:gd name="connsiteX3" fmla="*/ 2566 w 7876"/>
              <a:gd name="connsiteY3" fmla="*/ 6774 h 10000"/>
              <a:gd name="connsiteX4" fmla="*/ 3097 w 7876"/>
              <a:gd name="connsiteY4" fmla="*/ 3548 h 10000"/>
              <a:gd name="connsiteX5" fmla="*/ 5221 w 7876"/>
              <a:gd name="connsiteY5" fmla="*/ 3548 h 10000"/>
              <a:gd name="connsiteX6" fmla="*/ 5752 w 7876"/>
              <a:gd name="connsiteY6" fmla="*/ 323 h 10000"/>
              <a:gd name="connsiteX7" fmla="*/ 7876 w 7876"/>
              <a:gd name="connsiteY7" fmla="*/ 323 h 10000"/>
              <a:gd name="connsiteX8" fmla="*/ 7876 w 7876"/>
              <a:gd name="connsiteY8" fmla="*/ 0 h 10000"/>
              <a:gd name="connsiteX9" fmla="*/ 5752 w 7876"/>
              <a:gd name="connsiteY9" fmla="*/ 0 h 10000"/>
              <a:gd name="connsiteX10" fmla="*/ 5221 w 7876"/>
              <a:gd name="connsiteY10" fmla="*/ 3226 h 10000"/>
              <a:gd name="connsiteX11" fmla="*/ 3097 w 7876"/>
              <a:gd name="connsiteY11" fmla="*/ 3226 h 10000"/>
              <a:gd name="connsiteX12" fmla="*/ 2566 w 7876"/>
              <a:gd name="connsiteY12" fmla="*/ 6452 h 10000"/>
              <a:gd name="connsiteX13" fmla="*/ 442 w 7876"/>
              <a:gd name="connsiteY13" fmla="*/ 6452 h 10000"/>
              <a:gd name="connsiteX14" fmla="*/ 0 w 7876"/>
              <a:gd name="connsiteY14" fmla="*/ 9677 h 10000"/>
              <a:gd name="connsiteX0" fmla="*/ 561 w 10000"/>
              <a:gd name="connsiteY0" fmla="*/ 6452 h 10000"/>
              <a:gd name="connsiteX1" fmla="*/ 0 w 10000"/>
              <a:gd name="connsiteY1" fmla="*/ 10000 h 10000"/>
              <a:gd name="connsiteX2" fmla="*/ 561 w 10000"/>
              <a:gd name="connsiteY2" fmla="*/ 6774 h 10000"/>
              <a:gd name="connsiteX3" fmla="*/ 3258 w 10000"/>
              <a:gd name="connsiteY3" fmla="*/ 6774 h 10000"/>
              <a:gd name="connsiteX4" fmla="*/ 3932 w 10000"/>
              <a:gd name="connsiteY4" fmla="*/ 3548 h 10000"/>
              <a:gd name="connsiteX5" fmla="*/ 6629 w 10000"/>
              <a:gd name="connsiteY5" fmla="*/ 3548 h 10000"/>
              <a:gd name="connsiteX6" fmla="*/ 7303 w 10000"/>
              <a:gd name="connsiteY6" fmla="*/ 323 h 10000"/>
              <a:gd name="connsiteX7" fmla="*/ 10000 w 10000"/>
              <a:gd name="connsiteY7" fmla="*/ 323 h 10000"/>
              <a:gd name="connsiteX8" fmla="*/ 10000 w 10000"/>
              <a:gd name="connsiteY8" fmla="*/ 0 h 10000"/>
              <a:gd name="connsiteX9" fmla="*/ 7303 w 10000"/>
              <a:gd name="connsiteY9" fmla="*/ 0 h 10000"/>
              <a:gd name="connsiteX10" fmla="*/ 6629 w 10000"/>
              <a:gd name="connsiteY10" fmla="*/ 3226 h 10000"/>
              <a:gd name="connsiteX11" fmla="*/ 3932 w 10000"/>
              <a:gd name="connsiteY11" fmla="*/ 3226 h 10000"/>
              <a:gd name="connsiteX12" fmla="*/ 3258 w 10000"/>
              <a:gd name="connsiteY12" fmla="*/ 6452 h 10000"/>
              <a:gd name="connsiteX13" fmla="*/ 561 w 10000"/>
              <a:gd name="connsiteY13" fmla="*/ 6452 h 10000"/>
              <a:gd name="connsiteX0" fmla="*/ 449 w 9888"/>
              <a:gd name="connsiteY0" fmla="*/ 6452 h 6774"/>
              <a:gd name="connsiteX1" fmla="*/ 449 w 9888"/>
              <a:gd name="connsiteY1" fmla="*/ 6774 h 6774"/>
              <a:gd name="connsiteX2" fmla="*/ 3146 w 9888"/>
              <a:gd name="connsiteY2" fmla="*/ 6774 h 6774"/>
              <a:gd name="connsiteX3" fmla="*/ 3820 w 9888"/>
              <a:gd name="connsiteY3" fmla="*/ 3548 h 6774"/>
              <a:gd name="connsiteX4" fmla="*/ 6517 w 9888"/>
              <a:gd name="connsiteY4" fmla="*/ 3548 h 6774"/>
              <a:gd name="connsiteX5" fmla="*/ 7191 w 9888"/>
              <a:gd name="connsiteY5" fmla="*/ 323 h 6774"/>
              <a:gd name="connsiteX6" fmla="*/ 9888 w 9888"/>
              <a:gd name="connsiteY6" fmla="*/ 323 h 6774"/>
              <a:gd name="connsiteX7" fmla="*/ 9888 w 9888"/>
              <a:gd name="connsiteY7" fmla="*/ 0 h 6774"/>
              <a:gd name="connsiteX8" fmla="*/ 7191 w 9888"/>
              <a:gd name="connsiteY8" fmla="*/ 0 h 6774"/>
              <a:gd name="connsiteX9" fmla="*/ 6517 w 9888"/>
              <a:gd name="connsiteY9" fmla="*/ 3226 h 6774"/>
              <a:gd name="connsiteX10" fmla="*/ 3820 w 9888"/>
              <a:gd name="connsiteY10" fmla="*/ 3226 h 6774"/>
              <a:gd name="connsiteX11" fmla="*/ 3146 w 9888"/>
              <a:gd name="connsiteY11" fmla="*/ 6452 h 6774"/>
              <a:gd name="connsiteX12" fmla="*/ 449 w 9888"/>
              <a:gd name="connsiteY12" fmla="*/ 6452 h 6774"/>
              <a:gd name="connsiteX0" fmla="*/ 454 w 10000"/>
              <a:gd name="connsiteY0" fmla="*/ 9525 h 10319"/>
              <a:gd name="connsiteX1" fmla="*/ 454 w 10000"/>
              <a:gd name="connsiteY1" fmla="*/ 10000 h 10319"/>
              <a:gd name="connsiteX2" fmla="*/ 3182 w 10000"/>
              <a:gd name="connsiteY2" fmla="*/ 10000 h 10319"/>
              <a:gd name="connsiteX3" fmla="*/ 3863 w 10000"/>
              <a:gd name="connsiteY3" fmla="*/ 5238 h 10319"/>
              <a:gd name="connsiteX4" fmla="*/ 6591 w 10000"/>
              <a:gd name="connsiteY4" fmla="*/ 5238 h 10319"/>
              <a:gd name="connsiteX5" fmla="*/ 7272 w 10000"/>
              <a:gd name="connsiteY5" fmla="*/ 477 h 10319"/>
              <a:gd name="connsiteX6" fmla="*/ 10000 w 10000"/>
              <a:gd name="connsiteY6" fmla="*/ 477 h 10319"/>
              <a:gd name="connsiteX7" fmla="*/ 10000 w 10000"/>
              <a:gd name="connsiteY7" fmla="*/ 0 h 10319"/>
              <a:gd name="connsiteX8" fmla="*/ 7272 w 10000"/>
              <a:gd name="connsiteY8" fmla="*/ 0 h 10319"/>
              <a:gd name="connsiteX9" fmla="*/ 6591 w 10000"/>
              <a:gd name="connsiteY9" fmla="*/ 4762 h 10319"/>
              <a:gd name="connsiteX10" fmla="*/ 3863 w 10000"/>
              <a:gd name="connsiteY10" fmla="*/ 4762 h 10319"/>
              <a:gd name="connsiteX11" fmla="*/ 3182 w 10000"/>
              <a:gd name="connsiteY11" fmla="*/ 9525 h 10319"/>
              <a:gd name="connsiteX12" fmla="*/ 454 w 10000"/>
              <a:gd name="connsiteY12" fmla="*/ 9525 h 10319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14 w 9560"/>
              <a:gd name="connsiteY0" fmla="*/ 9525 h 10799"/>
              <a:gd name="connsiteX1" fmla="*/ 14 w 9560"/>
              <a:gd name="connsiteY1" fmla="*/ 10000 h 10799"/>
              <a:gd name="connsiteX2" fmla="*/ 2742 w 9560"/>
              <a:gd name="connsiteY2" fmla="*/ 10000 h 10799"/>
              <a:gd name="connsiteX3" fmla="*/ 3423 w 9560"/>
              <a:gd name="connsiteY3" fmla="*/ 5238 h 10799"/>
              <a:gd name="connsiteX4" fmla="*/ 6151 w 9560"/>
              <a:gd name="connsiteY4" fmla="*/ 5238 h 10799"/>
              <a:gd name="connsiteX5" fmla="*/ 6832 w 9560"/>
              <a:gd name="connsiteY5" fmla="*/ 477 h 10799"/>
              <a:gd name="connsiteX6" fmla="*/ 9560 w 9560"/>
              <a:gd name="connsiteY6" fmla="*/ 477 h 10799"/>
              <a:gd name="connsiteX7" fmla="*/ 9560 w 9560"/>
              <a:gd name="connsiteY7" fmla="*/ 0 h 10799"/>
              <a:gd name="connsiteX8" fmla="*/ 6832 w 9560"/>
              <a:gd name="connsiteY8" fmla="*/ 0 h 10799"/>
              <a:gd name="connsiteX9" fmla="*/ 6151 w 9560"/>
              <a:gd name="connsiteY9" fmla="*/ 4762 h 10799"/>
              <a:gd name="connsiteX10" fmla="*/ 3423 w 9560"/>
              <a:gd name="connsiteY10" fmla="*/ 4762 h 10799"/>
              <a:gd name="connsiteX11" fmla="*/ 2742 w 9560"/>
              <a:gd name="connsiteY11" fmla="*/ 9525 h 10799"/>
              <a:gd name="connsiteX12" fmla="*/ 14 w 9560"/>
              <a:gd name="connsiteY12" fmla="*/ 9525 h 10799"/>
              <a:gd name="connsiteX0" fmla="*/ 15 w 10000"/>
              <a:gd name="connsiteY0" fmla="*/ 8820 h 10000"/>
              <a:gd name="connsiteX1" fmla="*/ 15 w 10000"/>
              <a:gd name="connsiteY1" fmla="*/ 9260 h 10000"/>
              <a:gd name="connsiteX2" fmla="*/ 2868 w 10000"/>
              <a:gd name="connsiteY2" fmla="*/ 9260 h 10000"/>
              <a:gd name="connsiteX3" fmla="*/ 3581 w 10000"/>
              <a:gd name="connsiteY3" fmla="*/ 4850 h 10000"/>
              <a:gd name="connsiteX4" fmla="*/ 6434 w 10000"/>
              <a:gd name="connsiteY4" fmla="*/ 4850 h 10000"/>
              <a:gd name="connsiteX5" fmla="*/ 7146 w 10000"/>
              <a:gd name="connsiteY5" fmla="*/ 442 h 10000"/>
              <a:gd name="connsiteX6" fmla="*/ 10000 w 10000"/>
              <a:gd name="connsiteY6" fmla="*/ 442 h 10000"/>
              <a:gd name="connsiteX7" fmla="*/ 10000 w 10000"/>
              <a:gd name="connsiteY7" fmla="*/ 0 h 10000"/>
              <a:gd name="connsiteX8" fmla="*/ 7146 w 10000"/>
              <a:gd name="connsiteY8" fmla="*/ 0 h 10000"/>
              <a:gd name="connsiteX9" fmla="*/ 6434 w 10000"/>
              <a:gd name="connsiteY9" fmla="*/ 4410 h 10000"/>
              <a:gd name="connsiteX10" fmla="*/ 3581 w 10000"/>
              <a:gd name="connsiteY10" fmla="*/ 4410 h 10000"/>
              <a:gd name="connsiteX11" fmla="*/ 2868 w 10000"/>
              <a:gd name="connsiteY11" fmla="*/ 8820 h 10000"/>
              <a:gd name="connsiteX12" fmla="*/ 15 w 10000"/>
              <a:gd name="connsiteY12" fmla="*/ 8820 h 10000"/>
              <a:gd name="connsiteX0" fmla="*/ 15 w 10000"/>
              <a:gd name="connsiteY0" fmla="*/ 8820 h 10000"/>
              <a:gd name="connsiteX1" fmla="*/ 15 w 10000"/>
              <a:gd name="connsiteY1" fmla="*/ 9260 h 10000"/>
              <a:gd name="connsiteX2" fmla="*/ 2868 w 10000"/>
              <a:gd name="connsiteY2" fmla="*/ 9260 h 10000"/>
              <a:gd name="connsiteX3" fmla="*/ 3581 w 10000"/>
              <a:gd name="connsiteY3" fmla="*/ 4850 h 10000"/>
              <a:gd name="connsiteX4" fmla="*/ 6434 w 10000"/>
              <a:gd name="connsiteY4" fmla="*/ 4850 h 10000"/>
              <a:gd name="connsiteX5" fmla="*/ 7146 w 10000"/>
              <a:gd name="connsiteY5" fmla="*/ 442 h 10000"/>
              <a:gd name="connsiteX6" fmla="*/ 10000 w 10000"/>
              <a:gd name="connsiteY6" fmla="*/ 442 h 10000"/>
              <a:gd name="connsiteX7" fmla="*/ 10000 w 10000"/>
              <a:gd name="connsiteY7" fmla="*/ 0 h 10000"/>
              <a:gd name="connsiteX8" fmla="*/ 7146 w 10000"/>
              <a:gd name="connsiteY8" fmla="*/ 0 h 10000"/>
              <a:gd name="connsiteX9" fmla="*/ 6434 w 10000"/>
              <a:gd name="connsiteY9" fmla="*/ 4410 h 10000"/>
              <a:gd name="connsiteX10" fmla="*/ 3581 w 10000"/>
              <a:gd name="connsiteY10" fmla="*/ 4410 h 10000"/>
              <a:gd name="connsiteX11" fmla="*/ 2868 w 10000"/>
              <a:gd name="connsiteY11" fmla="*/ 8820 h 10000"/>
              <a:gd name="connsiteX12" fmla="*/ 15 w 10000"/>
              <a:gd name="connsiteY12" fmla="*/ 882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000" h="10000">
                <a:moveTo>
                  <a:pt x="15" y="8820"/>
                </a:moveTo>
                <a:cubicBezTo>
                  <a:pt x="25" y="10000"/>
                  <a:pt x="0" y="8576"/>
                  <a:pt x="15" y="9260"/>
                </a:cubicBezTo>
                <a:cubicBezTo>
                  <a:pt x="491" y="9334"/>
                  <a:pt x="2196" y="9291"/>
                  <a:pt x="2868" y="9260"/>
                </a:cubicBezTo>
                <a:lnTo>
                  <a:pt x="3581" y="4850"/>
                </a:lnTo>
                <a:lnTo>
                  <a:pt x="6434" y="4850"/>
                </a:lnTo>
                <a:lnTo>
                  <a:pt x="7146" y="442"/>
                </a:lnTo>
                <a:lnTo>
                  <a:pt x="10000" y="442"/>
                </a:lnTo>
                <a:lnTo>
                  <a:pt x="10000" y="0"/>
                </a:lnTo>
                <a:lnTo>
                  <a:pt x="7146" y="0"/>
                </a:lnTo>
                <a:lnTo>
                  <a:pt x="6434" y="4410"/>
                </a:lnTo>
                <a:lnTo>
                  <a:pt x="3581" y="4410"/>
                </a:lnTo>
                <a:lnTo>
                  <a:pt x="2868" y="8820"/>
                </a:lnTo>
                <a:cubicBezTo>
                  <a:pt x="2250" y="8816"/>
                  <a:pt x="491" y="8747"/>
                  <a:pt x="15" y="8820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path path="rect">
              <a:fillToRect l="100000" b="100000"/>
            </a:path>
          </a:gradFill>
          <a:ln w="9525">
            <a:noFill/>
            <a:round/>
            <a:headEnd/>
            <a:tailEnd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1444397" y="1461199"/>
            <a:ext cx="1895071" cy="830997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Высокое </a:t>
            </a:r>
          </a:p>
          <a:p>
            <a:pPr algn="ctr"/>
            <a:r>
              <a:rPr lang="ru-R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качество</a:t>
            </a:r>
            <a:endParaRPr lang="ru-RU" sz="2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олилиния 13"/>
          <p:cNvSpPr/>
          <p:nvPr/>
        </p:nvSpPr>
        <p:spPr>
          <a:xfrm>
            <a:off x="6433085" y="3359166"/>
            <a:ext cx="1879041" cy="830997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Низкое </a:t>
            </a:r>
          </a:p>
          <a:p>
            <a:pPr algn="ctr"/>
            <a:r>
              <a:rPr lang="ru-R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качество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3662638" y="2042636"/>
            <a:ext cx="2675734" cy="1200329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Удовлетвори-</a:t>
            </a:r>
          </a:p>
          <a:p>
            <a:pPr algn="ctr"/>
            <a:r>
              <a:rPr lang="ru-R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тельное </a:t>
            </a:r>
          </a:p>
          <a:p>
            <a:pPr algn="ctr"/>
            <a:r>
              <a:rPr lang="ru-R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качество</a:t>
            </a:r>
            <a:endParaRPr lang="ru-RU" sz="2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19609" y="2989834"/>
            <a:ext cx="23402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от 7,5 </a:t>
            </a:r>
            <a:r>
              <a:rPr lang="ru-RU" sz="1600" dirty="0"/>
              <a:t>до </a:t>
            </a:r>
            <a:r>
              <a:rPr lang="ru-RU" sz="1600" dirty="0" smtClean="0"/>
              <a:t>10 баллов</a:t>
            </a:r>
            <a:endParaRPr lang="ru-RU" sz="16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568220" y="4020886"/>
            <a:ext cx="23762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от 5 до 7,4 баллов</a:t>
            </a:r>
            <a:endParaRPr lang="ru-RU" sz="16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481977" y="5049672"/>
            <a:ext cx="20882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(менее 5 баллов)</a:t>
            </a:r>
            <a:endParaRPr lang="ru-RU" sz="1600" dirty="0"/>
          </a:p>
        </p:txBody>
      </p:sp>
      <p:pic>
        <p:nvPicPr>
          <p:cNvPr id="21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75519" y="4343902"/>
            <a:ext cx="792162" cy="949325"/>
          </a:xfrm>
          <a:prstGeom prst="rect">
            <a:avLst/>
          </a:prstGeom>
          <a:noFill/>
        </p:spPr>
      </p:pic>
      <p:pic>
        <p:nvPicPr>
          <p:cNvPr id="22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884368" y="1268760"/>
            <a:ext cx="792162" cy="949325"/>
          </a:xfrm>
          <a:prstGeom prst="rect">
            <a:avLst/>
          </a:prstGeom>
          <a:noFill/>
        </p:spPr>
      </p:pic>
      <p:pic>
        <p:nvPicPr>
          <p:cNvPr id="23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55576" y="980728"/>
            <a:ext cx="792162" cy="9493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837062" y="2748549"/>
            <a:ext cx="3145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rgbClr val="4D4D4D"/>
                </a:solidFill>
              </a:rPr>
              <a:t>1</a:t>
            </a:r>
            <a:endParaRPr lang="ru-RU" dirty="0"/>
          </a:p>
        </p:txBody>
      </p:sp>
      <p:pic>
        <p:nvPicPr>
          <p:cNvPr id="1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151572" y="4504283"/>
            <a:ext cx="792162" cy="949325"/>
          </a:xfrm>
          <a:prstGeom prst="rect">
            <a:avLst/>
          </a:prstGeom>
          <a:noFill/>
        </p:spPr>
      </p:pic>
      <p:pic>
        <p:nvPicPr>
          <p:cNvPr id="2052" name="Picture 4" descr="C:\Users\Фатима\Pictures\Все для презентаций\0_770da_12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3292">
            <a:off x="-24790" y="2901275"/>
            <a:ext cx="3748712" cy="396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7828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 smtClean="0">
                <a:solidFill>
                  <a:srgbClr val="000000"/>
                </a:solidFill>
              </a:rPr>
              <a:t>Результаты внутреннего контроля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19677537"/>
              </p:ext>
            </p:extLst>
          </p:nvPr>
        </p:nvGraphicFramePr>
        <p:xfrm>
          <a:off x="251520" y="908720"/>
          <a:ext cx="820891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79512" y="5301208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092280" y="1383382"/>
            <a:ext cx="792162" cy="949325"/>
          </a:xfrm>
          <a:prstGeom prst="rect">
            <a:avLst/>
          </a:prstGeom>
          <a:noFill/>
        </p:spPr>
      </p:pic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124074" y="908719"/>
            <a:ext cx="792162" cy="9493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084168" y="1963375"/>
            <a:ext cx="1638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 20 декабря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36568" y="4747210"/>
            <a:ext cx="1638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 25 декабря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9042" y="4747210"/>
            <a:ext cx="1638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 30 декабря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9191" y="1963375"/>
            <a:ext cx="22573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 31 декабря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общем собрании</a:t>
            </a:r>
          </a:p>
        </p:txBody>
      </p:sp>
      <p:pic>
        <p:nvPicPr>
          <p:cNvPr id="1026" name="Picture 2" descr="C:\Users\Фатима\Pictures\Все для презентаций\0_770c5_b6c5d39a_L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02214"/>
            <a:ext cx="1223214" cy="2044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956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</a:t>
            </a:r>
            <a:r>
              <a:rPr lang="ru-RU" dirty="0" smtClean="0"/>
              <a:t>10 </a:t>
            </a:r>
            <a:r>
              <a:rPr lang="ru-RU" sz="2800" dirty="0" smtClean="0"/>
              <a:t>Оценка эффективности деятельности учреждения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208041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kern="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Оценивает </a:t>
            </a:r>
            <a:r>
              <a:rPr lang="ru-RU" kern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учреждение и министерство</a:t>
            </a:r>
            <a:endParaRPr lang="ru-RU" kern="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123" name="Picture 3" descr="C:\Users\Фатима\Pictures\Все для презентаций\0_770f1_ed47260b_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665" y="1399154"/>
            <a:ext cx="2232248" cy="310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Фатима\Pictures\Все для презентаций\0_6d6bc_74275fc7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72685"/>
            <a:ext cx="3096344" cy="261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Фатима\Pictures\Все для презентаций\0_6d6bc_74275fc7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95506"/>
            <a:ext cx="3334800" cy="260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Фатима\Pictures\Все для презентаций\0_6d6bc_74275fc7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95506"/>
            <a:ext cx="3312368" cy="258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0112" y="2420888"/>
            <a:ext cx="265105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>
                  <a:solidFill>
                    <a:schemeClr val="accent5">
                      <a:lumMod val="9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Основная </a:t>
            </a:r>
          </a:p>
          <a:p>
            <a:pPr algn="ctr"/>
            <a:r>
              <a:rPr lang="ru-RU" b="1" cap="all" dirty="0" smtClean="0">
                <a:ln>
                  <a:solidFill>
                    <a:schemeClr val="accent5">
                      <a:lumMod val="9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деятельность</a:t>
            </a:r>
            <a:endParaRPr lang="ru-RU" b="1" cap="all" dirty="0">
              <a:ln>
                <a:solidFill>
                  <a:schemeClr val="accent5">
                    <a:lumMod val="90000"/>
                  </a:schemeClr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62" y="4803463"/>
            <a:ext cx="265649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>
                  <a:solidFill>
                    <a:schemeClr val="accent5">
                      <a:lumMod val="9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Финансово-</a:t>
            </a:r>
          </a:p>
          <a:p>
            <a:pPr algn="ctr"/>
            <a:r>
              <a:rPr lang="ru-RU" b="1" cap="all" dirty="0" smtClean="0">
                <a:ln>
                  <a:solidFill>
                    <a:schemeClr val="accent5">
                      <a:lumMod val="9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экономическая </a:t>
            </a:r>
          </a:p>
          <a:p>
            <a:pPr algn="ctr"/>
            <a:r>
              <a:rPr lang="ru-RU" b="1" cap="all" dirty="0" smtClean="0">
                <a:ln>
                  <a:solidFill>
                    <a:schemeClr val="accent5">
                      <a:lumMod val="9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деятельность</a:t>
            </a:r>
            <a:endParaRPr lang="ru-RU" b="1" cap="all" dirty="0">
              <a:ln>
                <a:solidFill>
                  <a:schemeClr val="accent5">
                    <a:lumMod val="90000"/>
                  </a:schemeClr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0983" y="4941962"/>
            <a:ext cx="17328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>
                  <a:solidFill>
                    <a:schemeClr val="accent5">
                      <a:lumMod val="9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Работа с </a:t>
            </a:r>
          </a:p>
          <a:p>
            <a:pPr algn="ctr"/>
            <a:r>
              <a:rPr lang="ru-RU" b="1" cap="all" dirty="0" smtClean="0">
                <a:ln>
                  <a:solidFill>
                    <a:schemeClr val="accent5">
                      <a:lumMod val="9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</a:effectLst>
              </a:rPr>
              <a:t>кадрами</a:t>
            </a:r>
            <a:endParaRPr lang="ru-RU" b="1" cap="all" dirty="0">
              <a:ln>
                <a:solidFill>
                  <a:schemeClr val="accent5">
                    <a:lumMod val="90000"/>
                  </a:schemeClr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2" name="Picture 30" descr="1"/>
          <p:cNvPicPr>
            <a:picLocks noChangeAspect="1" noChangeArrowheads="1"/>
          </p:cNvPicPr>
          <p:nvPr/>
        </p:nvPicPr>
        <p:blipFill>
          <a:blip r:embed="rId4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75519" y="623360"/>
            <a:ext cx="792162" cy="949325"/>
          </a:xfrm>
          <a:prstGeom prst="rect">
            <a:avLst/>
          </a:prstGeom>
          <a:noFill/>
        </p:spPr>
      </p:pic>
      <p:pic>
        <p:nvPicPr>
          <p:cNvPr id="13" name="Picture 30" descr="1"/>
          <p:cNvPicPr>
            <a:picLocks noChangeAspect="1" noChangeArrowheads="1"/>
          </p:cNvPicPr>
          <p:nvPr/>
        </p:nvPicPr>
        <p:blipFill>
          <a:blip r:embed="rId4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928187" y="1208041"/>
            <a:ext cx="792162" cy="949325"/>
          </a:xfrm>
          <a:prstGeom prst="rect">
            <a:avLst/>
          </a:prstGeom>
          <a:noFill/>
        </p:spPr>
      </p:pic>
      <p:pic>
        <p:nvPicPr>
          <p:cNvPr id="14" name="Picture 30" descr="1"/>
          <p:cNvPicPr>
            <a:picLocks noChangeAspect="1" noChangeArrowheads="1"/>
          </p:cNvPicPr>
          <p:nvPr/>
        </p:nvPicPr>
        <p:blipFill>
          <a:blip r:embed="rId4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821" y="3887690"/>
            <a:ext cx="792162" cy="949325"/>
          </a:xfrm>
          <a:prstGeom prst="rect">
            <a:avLst/>
          </a:prstGeom>
          <a:noFill/>
        </p:spPr>
      </p:pic>
      <p:cxnSp>
        <p:nvCxnSpPr>
          <p:cNvPr id="11" name="Прямая со стрелкой 10"/>
          <p:cNvCxnSpPr/>
          <p:nvPr/>
        </p:nvCxnSpPr>
        <p:spPr bwMode="auto">
          <a:xfrm>
            <a:off x="3923928" y="4095506"/>
            <a:ext cx="505234" cy="41361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 bwMode="auto">
          <a:xfrm flipV="1">
            <a:off x="4429162" y="3212976"/>
            <a:ext cx="934926" cy="14401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 bwMode="auto">
          <a:xfrm flipH="1">
            <a:off x="1667400" y="3887690"/>
            <a:ext cx="395265" cy="414623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4681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68414863"/>
              </p:ext>
            </p:extLst>
          </p:nvPr>
        </p:nvGraphicFramePr>
        <p:xfrm>
          <a:off x="107504" y="1268760"/>
          <a:ext cx="8928992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920880" cy="563562"/>
          </a:xfrm>
        </p:spPr>
        <p:txBody>
          <a:bodyPr/>
          <a:lstStyle/>
          <a:p>
            <a:pPr algn="ctr"/>
            <a:r>
              <a:rPr lang="ru-RU" sz="2400" dirty="0" smtClean="0"/>
              <a:t>Последовательность оценки </a:t>
            </a:r>
            <a:r>
              <a:rPr lang="ru-RU" sz="2400" dirty="0"/>
              <a:t>эффективности деятельности </a:t>
            </a:r>
            <a:r>
              <a:rPr lang="ru-RU" sz="2400" dirty="0" smtClean="0"/>
              <a:t>учреждения</a:t>
            </a:r>
            <a:endParaRPr lang="ru-RU" sz="2400" dirty="0"/>
          </a:p>
        </p:txBody>
      </p:sp>
      <p:pic>
        <p:nvPicPr>
          <p:cNvPr id="6146" name="Picture 2" descr="C:\Users\Фатима\Pictures\Все для презентаций\0_7710c_c746c101_L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23094"/>
            <a:ext cx="2195736" cy="221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83768" y="1132527"/>
            <a:ext cx="47724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Ежеквартально и по итогам года</a:t>
            </a:r>
            <a:endParaRPr lang="ru-RU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8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27919" y="8271"/>
            <a:ext cx="792162" cy="949325"/>
          </a:xfrm>
          <a:prstGeom prst="rect">
            <a:avLst/>
          </a:prstGeom>
          <a:noFill/>
        </p:spPr>
      </p:pic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8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812360" y="1725085"/>
            <a:ext cx="792162" cy="949325"/>
          </a:xfrm>
          <a:prstGeom prst="rect">
            <a:avLst/>
          </a:prstGeom>
          <a:noFill/>
        </p:spPr>
      </p:pic>
      <p:pic>
        <p:nvPicPr>
          <p:cNvPr id="11" name="Picture 30" descr="1"/>
          <p:cNvPicPr>
            <a:picLocks noChangeAspect="1" noChangeArrowheads="1"/>
          </p:cNvPicPr>
          <p:nvPr/>
        </p:nvPicPr>
        <p:blipFill>
          <a:blip r:embed="rId8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64243" y="3717032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79013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38200" y="260648"/>
            <a:ext cx="7766248" cy="79776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 smtClean="0">
                <a:solidFill>
                  <a:srgbClr val="000000"/>
                </a:solidFill>
              </a:rPr>
              <a:t>Результаты оценки эффективности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05060573"/>
              </p:ext>
            </p:extLst>
          </p:nvPr>
        </p:nvGraphicFramePr>
        <p:xfrm>
          <a:off x="251520" y="1058416"/>
          <a:ext cx="8712968" cy="5394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9552" y="2580200"/>
            <a:ext cx="2605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 балл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72200" y="1140040"/>
            <a:ext cx="2375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10 баллов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7864" y="1798149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 баллов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96900" y="5678062"/>
            <a:ext cx="792162" cy="949325"/>
          </a:xfrm>
          <a:prstGeom prst="rect">
            <a:avLst/>
          </a:prstGeom>
          <a:noFill/>
        </p:spPr>
      </p:pic>
      <p:pic>
        <p:nvPicPr>
          <p:cNvPr id="11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948264" y="4254074"/>
            <a:ext cx="792162" cy="949325"/>
          </a:xfrm>
          <a:prstGeom prst="rect">
            <a:avLst/>
          </a:prstGeom>
          <a:noFill/>
        </p:spPr>
      </p:pic>
      <p:pic>
        <p:nvPicPr>
          <p:cNvPr id="12" name="Picture 30" descr="1"/>
          <p:cNvPicPr>
            <a:picLocks noChangeAspect="1" noChangeArrowheads="1"/>
          </p:cNvPicPr>
          <p:nvPr/>
        </p:nvPicPr>
        <p:blipFill>
          <a:blip r:embed="rId7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539552" y="685626"/>
            <a:ext cx="792162" cy="949325"/>
          </a:xfrm>
          <a:prstGeom prst="rect">
            <a:avLst/>
          </a:prstGeom>
          <a:noFill/>
        </p:spPr>
      </p:pic>
      <p:pic>
        <p:nvPicPr>
          <p:cNvPr id="7170" name="Picture 2" descr="C:\Users\Фатима\Pictures\Все для презентаций\0_770c2_96e63800_L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556" y="4526008"/>
            <a:ext cx="1152054" cy="11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4674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512" y="260648"/>
            <a:ext cx="8712968" cy="83273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Карта  независимой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оценки качества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работы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учреждений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82279480"/>
              </p:ext>
            </p:extLst>
          </p:nvPr>
        </p:nvGraphicFramePr>
        <p:xfrm>
          <a:off x="5" y="1412776"/>
          <a:ext cx="9143996" cy="4104456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{93296810-A885-4BE3-A3E7-6D5BEEA58F35}</a:tableStyleId>
              </a:tblPr>
              <a:tblGrid>
                <a:gridCol w="701184"/>
                <a:gridCol w="443186"/>
                <a:gridCol w="510874"/>
                <a:gridCol w="449362"/>
                <a:gridCol w="517050"/>
                <a:gridCol w="443186"/>
                <a:gridCol w="517050"/>
                <a:gridCol w="443186"/>
                <a:gridCol w="517050"/>
                <a:gridCol w="443186"/>
                <a:gridCol w="590914"/>
                <a:gridCol w="590914"/>
                <a:gridCol w="576788"/>
                <a:gridCol w="605040"/>
                <a:gridCol w="590914"/>
                <a:gridCol w="517050"/>
                <a:gridCol w="687062"/>
              </a:tblGrid>
              <a:tr h="1020279">
                <a:tc rowSpan="2">
                  <a:txBody>
                    <a:bodyPr/>
                    <a:lstStyle/>
                    <a:p>
                      <a:r>
                        <a:rPr lang="ru-RU" sz="1100" kern="1200" dirty="0" smtClean="0">
                          <a:effectLst/>
                        </a:rPr>
                        <a:t>Учреждение социального обслуживания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 gridSpan="15"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Среднее количество баллов по показателям</a:t>
                      </a:r>
                      <a:endParaRPr lang="ru-RU" dirty="0"/>
                    </a:p>
                  </a:txBody>
                  <a:tcPr anchor="ctr" anchorCtr="1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200" dirty="0" smtClean="0"/>
                        <a:t>Средняя</a:t>
                      </a:r>
                      <a:r>
                        <a:rPr lang="ru-RU" sz="1200" baseline="0" dirty="0" smtClean="0"/>
                        <a:t> оценка качества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103444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1</a:t>
                      </a:r>
                      <a:endParaRPr lang="ru-RU" sz="1200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2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3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4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5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6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F</a:t>
                      </a:r>
                      <a:r>
                        <a:rPr lang="en-US" sz="1200" smtClean="0"/>
                        <a:t>7</a:t>
                      </a:r>
                      <a:endParaRPr lang="ru-RU" sz="1200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8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9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10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11</a:t>
                      </a:r>
                      <a:endParaRPr lang="ru-RU" sz="1200" dirty="0" smtClean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12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13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14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</a:t>
                      </a:r>
                      <a:r>
                        <a:rPr lang="en-US" sz="1200" dirty="0" smtClean="0"/>
                        <a:t>15</a:t>
                      </a:r>
                      <a:endParaRPr lang="ru-RU" sz="1200" dirty="0" smtClean="0"/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2890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77275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64807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660232" y="5604157"/>
            <a:ext cx="792162" cy="949325"/>
          </a:xfrm>
          <a:prstGeom prst="rect">
            <a:avLst/>
          </a:prstGeom>
          <a:noFill/>
        </p:spPr>
      </p:pic>
      <p:pic>
        <p:nvPicPr>
          <p:cNvPr id="8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59088" y="618723"/>
            <a:ext cx="792162" cy="949325"/>
          </a:xfrm>
          <a:prstGeom prst="rect">
            <a:avLst/>
          </a:prstGeom>
          <a:noFill/>
        </p:spPr>
      </p:pic>
      <p:pic>
        <p:nvPicPr>
          <p:cNvPr id="8193" name="Picture 1" descr="C:\Users\Фатима\Pictures\Все для презентаций\золотые обьекты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143" y="5436162"/>
            <a:ext cx="1800200" cy="142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3710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528" y="260648"/>
            <a:ext cx="8820472" cy="563562"/>
          </a:xfrm>
          <a:prstGeom prst="rect">
            <a:avLst/>
          </a:prstGeom>
        </p:spPr>
        <p:txBody>
          <a:bodyPr/>
          <a:lstStyle/>
          <a:p>
            <a:pPr lvl="0" algn="ctr"/>
            <a:r>
              <a:rPr lang="ru-RU" sz="2400" b="1" dirty="0"/>
              <a:t>Степень эффективности работы (рейтинг) учреждений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Freeform 3"/>
          <p:cNvSpPr>
            <a:spLocks/>
          </p:cNvSpPr>
          <p:nvPr/>
        </p:nvSpPr>
        <p:spPr bwMode="gray">
          <a:xfrm flipH="1">
            <a:off x="2267744" y="2636912"/>
            <a:ext cx="6660232" cy="1811620"/>
          </a:xfrm>
          <a:custGeom>
            <a:avLst/>
            <a:gdLst>
              <a:gd name="connsiteX0" fmla="*/ 0 w 10000"/>
              <a:gd name="connsiteY0" fmla="*/ 9677 h 10000"/>
              <a:gd name="connsiteX1" fmla="*/ 2124 w 10000"/>
              <a:gd name="connsiteY1" fmla="*/ 10000 h 10000"/>
              <a:gd name="connsiteX2" fmla="*/ 2566 w 10000"/>
              <a:gd name="connsiteY2" fmla="*/ 6774 h 10000"/>
              <a:gd name="connsiteX3" fmla="*/ 4690 w 10000"/>
              <a:gd name="connsiteY3" fmla="*/ 6774 h 10000"/>
              <a:gd name="connsiteX4" fmla="*/ 5221 w 10000"/>
              <a:gd name="connsiteY4" fmla="*/ 3548 h 10000"/>
              <a:gd name="connsiteX5" fmla="*/ 7345 w 10000"/>
              <a:gd name="connsiteY5" fmla="*/ 3548 h 10000"/>
              <a:gd name="connsiteX6" fmla="*/ 7876 w 10000"/>
              <a:gd name="connsiteY6" fmla="*/ 323 h 10000"/>
              <a:gd name="connsiteX7" fmla="*/ 10000 w 10000"/>
              <a:gd name="connsiteY7" fmla="*/ 323 h 10000"/>
              <a:gd name="connsiteX8" fmla="*/ 10000 w 10000"/>
              <a:gd name="connsiteY8" fmla="*/ 0 h 10000"/>
              <a:gd name="connsiteX9" fmla="*/ 7876 w 10000"/>
              <a:gd name="connsiteY9" fmla="*/ 0 h 10000"/>
              <a:gd name="connsiteX10" fmla="*/ 7345 w 10000"/>
              <a:gd name="connsiteY10" fmla="*/ 3226 h 10000"/>
              <a:gd name="connsiteX11" fmla="*/ 5221 w 10000"/>
              <a:gd name="connsiteY11" fmla="*/ 3226 h 10000"/>
              <a:gd name="connsiteX12" fmla="*/ 4690 w 10000"/>
              <a:gd name="connsiteY12" fmla="*/ 6452 h 10000"/>
              <a:gd name="connsiteX13" fmla="*/ 2566 w 10000"/>
              <a:gd name="connsiteY13" fmla="*/ 6452 h 10000"/>
              <a:gd name="connsiteX14" fmla="*/ 2124 w 10000"/>
              <a:gd name="connsiteY14" fmla="*/ 9677 h 10000"/>
              <a:gd name="connsiteX15" fmla="*/ 0 w 10000"/>
              <a:gd name="connsiteY15" fmla="*/ 9677 h 10000"/>
              <a:gd name="connsiteX0" fmla="*/ 0 w 7876"/>
              <a:gd name="connsiteY0" fmla="*/ 9677 h 10000"/>
              <a:gd name="connsiteX1" fmla="*/ 0 w 7876"/>
              <a:gd name="connsiteY1" fmla="*/ 10000 h 10000"/>
              <a:gd name="connsiteX2" fmla="*/ 442 w 7876"/>
              <a:gd name="connsiteY2" fmla="*/ 6774 h 10000"/>
              <a:gd name="connsiteX3" fmla="*/ 2566 w 7876"/>
              <a:gd name="connsiteY3" fmla="*/ 6774 h 10000"/>
              <a:gd name="connsiteX4" fmla="*/ 3097 w 7876"/>
              <a:gd name="connsiteY4" fmla="*/ 3548 h 10000"/>
              <a:gd name="connsiteX5" fmla="*/ 5221 w 7876"/>
              <a:gd name="connsiteY5" fmla="*/ 3548 h 10000"/>
              <a:gd name="connsiteX6" fmla="*/ 5752 w 7876"/>
              <a:gd name="connsiteY6" fmla="*/ 323 h 10000"/>
              <a:gd name="connsiteX7" fmla="*/ 7876 w 7876"/>
              <a:gd name="connsiteY7" fmla="*/ 323 h 10000"/>
              <a:gd name="connsiteX8" fmla="*/ 7876 w 7876"/>
              <a:gd name="connsiteY8" fmla="*/ 0 h 10000"/>
              <a:gd name="connsiteX9" fmla="*/ 5752 w 7876"/>
              <a:gd name="connsiteY9" fmla="*/ 0 h 10000"/>
              <a:gd name="connsiteX10" fmla="*/ 5221 w 7876"/>
              <a:gd name="connsiteY10" fmla="*/ 3226 h 10000"/>
              <a:gd name="connsiteX11" fmla="*/ 3097 w 7876"/>
              <a:gd name="connsiteY11" fmla="*/ 3226 h 10000"/>
              <a:gd name="connsiteX12" fmla="*/ 2566 w 7876"/>
              <a:gd name="connsiteY12" fmla="*/ 6452 h 10000"/>
              <a:gd name="connsiteX13" fmla="*/ 442 w 7876"/>
              <a:gd name="connsiteY13" fmla="*/ 6452 h 10000"/>
              <a:gd name="connsiteX14" fmla="*/ 0 w 7876"/>
              <a:gd name="connsiteY14" fmla="*/ 9677 h 10000"/>
              <a:gd name="connsiteX0" fmla="*/ 561 w 10000"/>
              <a:gd name="connsiteY0" fmla="*/ 6452 h 10000"/>
              <a:gd name="connsiteX1" fmla="*/ 0 w 10000"/>
              <a:gd name="connsiteY1" fmla="*/ 10000 h 10000"/>
              <a:gd name="connsiteX2" fmla="*/ 561 w 10000"/>
              <a:gd name="connsiteY2" fmla="*/ 6774 h 10000"/>
              <a:gd name="connsiteX3" fmla="*/ 3258 w 10000"/>
              <a:gd name="connsiteY3" fmla="*/ 6774 h 10000"/>
              <a:gd name="connsiteX4" fmla="*/ 3932 w 10000"/>
              <a:gd name="connsiteY4" fmla="*/ 3548 h 10000"/>
              <a:gd name="connsiteX5" fmla="*/ 6629 w 10000"/>
              <a:gd name="connsiteY5" fmla="*/ 3548 h 10000"/>
              <a:gd name="connsiteX6" fmla="*/ 7303 w 10000"/>
              <a:gd name="connsiteY6" fmla="*/ 323 h 10000"/>
              <a:gd name="connsiteX7" fmla="*/ 10000 w 10000"/>
              <a:gd name="connsiteY7" fmla="*/ 323 h 10000"/>
              <a:gd name="connsiteX8" fmla="*/ 10000 w 10000"/>
              <a:gd name="connsiteY8" fmla="*/ 0 h 10000"/>
              <a:gd name="connsiteX9" fmla="*/ 7303 w 10000"/>
              <a:gd name="connsiteY9" fmla="*/ 0 h 10000"/>
              <a:gd name="connsiteX10" fmla="*/ 6629 w 10000"/>
              <a:gd name="connsiteY10" fmla="*/ 3226 h 10000"/>
              <a:gd name="connsiteX11" fmla="*/ 3932 w 10000"/>
              <a:gd name="connsiteY11" fmla="*/ 3226 h 10000"/>
              <a:gd name="connsiteX12" fmla="*/ 3258 w 10000"/>
              <a:gd name="connsiteY12" fmla="*/ 6452 h 10000"/>
              <a:gd name="connsiteX13" fmla="*/ 561 w 10000"/>
              <a:gd name="connsiteY13" fmla="*/ 6452 h 10000"/>
              <a:gd name="connsiteX0" fmla="*/ 449 w 9888"/>
              <a:gd name="connsiteY0" fmla="*/ 6452 h 6774"/>
              <a:gd name="connsiteX1" fmla="*/ 449 w 9888"/>
              <a:gd name="connsiteY1" fmla="*/ 6774 h 6774"/>
              <a:gd name="connsiteX2" fmla="*/ 3146 w 9888"/>
              <a:gd name="connsiteY2" fmla="*/ 6774 h 6774"/>
              <a:gd name="connsiteX3" fmla="*/ 3820 w 9888"/>
              <a:gd name="connsiteY3" fmla="*/ 3548 h 6774"/>
              <a:gd name="connsiteX4" fmla="*/ 6517 w 9888"/>
              <a:gd name="connsiteY4" fmla="*/ 3548 h 6774"/>
              <a:gd name="connsiteX5" fmla="*/ 7191 w 9888"/>
              <a:gd name="connsiteY5" fmla="*/ 323 h 6774"/>
              <a:gd name="connsiteX6" fmla="*/ 9888 w 9888"/>
              <a:gd name="connsiteY6" fmla="*/ 323 h 6774"/>
              <a:gd name="connsiteX7" fmla="*/ 9888 w 9888"/>
              <a:gd name="connsiteY7" fmla="*/ 0 h 6774"/>
              <a:gd name="connsiteX8" fmla="*/ 7191 w 9888"/>
              <a:gd name="connsiteY8" fmla="*/ 0 h 6774"/>
              <a:gd name="connsiteX9" fmla="*/ 6517 w 9888"/>
              <a:gd name="connsiteY9" fmla="*/ 3226 h 6774"/>
              <a:gd name="connsiteX10" fmla="*/ 3820 w 9888"/>
              <a:gd name="connsiteY10" fmla="*/ 3226 h 6774"/>
              <a:gd name="connsiteX11" fmla="*/ 3146 w 9888"/>
              <a:gd name="connsiteY11" fmla="*/ 6452 h 6774"/>
              <a:gd name="connsiteX12" fmla="*/ 449 w 9888"/>
              <a:gd name="connsiteY12" fmla="*/ 6452 h 6774"/>
              <a:gd name="connsiteX0" fmla="*/ 454 w 10000"/>
              <a:gd name="connsiteY0" fmla="*/ 9525 h 10319"/>
              <a:gd name="connsiteX1" fmla="*/ 454 w 10000"/>
              <a:gd name="connsiteY1" fmla="*/ 10000 h 10319"/>
              <a:gd name="connsiteX2" fmla="*/ 3182 w 10000"/>
              <a:gd name="connsiteY2" fmla="*/ 10000 h 10319"/>
              <a:gd name="connsiteX3" fmla="*/ 3863 w 10000"/>
              <a:gd name="connsiteY3" fmla="*/ 5238 h 10319"/>
              <a:gd name="connsiteX4" fmla="*/ 6591 w 10000"/>
              <a:gd name="connsiteY4" fmla="*/ 5238 h 10319"/>
              <a:gd name="connsiteX5" fmla="*/ 7272 w 10000"/>
              <a:gd name="connsiteY5" fmla="*/ 477 h 10319"/>
              <a:gd name="connsiteX6" fmla="*/ 10000 w 10000"/>
              <a:gd name="connsiteY6" fmla="*/ 477 h 10319"/>
              <a:gd name="connsiteX7" fmla="*/ 10000 w 10000"/>
              <a:gd name="connsiteY7" fmla="*/ 0 h 10319"/>
              <a:gd name="connsiteX8" fmla="*/ 7272 w 10000"/>
              <a:gd name="connsiteY8" fmla="*/ 0 h 10319"/>
              <a:gd name="connsiteX9" fmla="*/ 6591 w 10000"/>
              <a:gd name="connsiteY9" fmla="*/ 4762 h 10319"/>
              <a:gd name="connsiteX10" fmla="*/ 3863 w 10000"/>
              <a:gd name="connsiteY10" fmla="*/ 4762 h 10319"/>
              <a:gd name="connsiteX11" fmla="*/ 3182 w 10000"/>
              <a:gd name="connsiteY11" fmla="*/ 9525 h 10319"/>
              <a:gd name="connsiteX12" fmla="*/ 454 w 10000"/>
              <a:gd name="connsiteY12" fmla="*/ 9525 h 10319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454 w 10000"/>
              <a:gd name="connsiteY0" fmla="*/ 9525 h 10794"/>
              <a:gd name="connsiteX1" fmla="*/ 454 w 10000"/>
              <a:gd name="connsiteY1" fmla="*/ 10000 h 10794"/>
              <a:gd name="connsiteX2" fmla="*/ 3182 w 10000"/>
              <a:gd name="connsiteY2" fmla="*/ 10000 h 10794"/>
              <a:gd name="connsiteX3" fmla="*/ 3863 w 10000"/>
              <a:gd name="connsiteY3" fmla="*/ 5238 h 10794"/>
              <a:gd name="connsiteX4" fmla="*/ 6591 w 10000"/>
              <a:gd name="connsiteY4" fmla="*/ 5238 h 10794"/>
              <a:gd name="connsiteX5" fmla="*/ 7272 w 10000"/>
              <a:gd name="connsiteY5" fmla="*/ 477 h 10794"/>
              <a:gd name="connsiteX6" fmla="*/ 10000 w 10000"/>
              <a:gd name="connsiteY6" fmla="*/ 477 h 10794"/>
              <a:gd name="connsiteX7" fmla="*/ 10000 w 10000"/>
              <a:gd name="connsiteY7" fmla="*/ 0 h 10794"/>
              <a:gd name="connsiteX8" fmla="*/ 7272 w 10000"/>
              <a:gd name="connsiteY8" fmla="*/ 0 h 10794"/>
              <a:gd name="connsiteX9" fmla="*/ 6591 w 10000"/>
              <a:gd name="connsiteY9" fmla="*/ 4762 h 10794"/>
              <a:gd name="connsiteX10" fmla="*/ 3863 w 10000"/>
              <a:gd name="connsiteY10" fmla="*/ 4762 h 10794"/>
              <a:gd name="connsiteX11" fmla="*/ 3182 w 10000"/>
              <a:gd name="connsiteY11" fmla="*/ 9525 h 10794"/>
              <a:gd name="connsiteX12" fmla="*/ 454 w 10000"/>
              <a:gd name="connsiteY12" fmla="*/ 9525 h 10794"/>
              <a:gd name="connsiteX0" fmla="*/ 14 w 9560"/>
              <a:gd name="connsiteY0" fmla="*/ 9525 h 10799"/>
              <a:gd name="connsiteX1" fmla="*/ 14 w 9560"/>
              <a:gd name="connsiteY1" fmla="*/ 10000 h 10799"/>
              <a:gd name="connsiteX2" fmla="*/ 2742 w 9560"/>
              <a:gd name="connsiteY2" fmla="*/ 10000 h 10799"/>
              <a:gd name="connsiteX3" fmla="*/ 3423 w 9560"/>
              <a:gd name="connsiteY3" fmla="*/ 5238 h 10799"/>
              <a:gd name="connsiteX4" fmla="*/ 6151 w 9560"/>
              <a:gd name="connsiteY4" fmla="*/ 5238 h 10799"/>
              <a:gd name="connsiteX5" fmla="*/ 6832 w 9560"/>
              <a:gd name="connsiteY5" fmla="*/ 477 h 10799"/>
              <a:gd name="connsiteX6" fmla="*/ 9560 w 9560"/>
              <a:gd name="connsiteY6" fmla="*/ 477 h 10799"/>
              <a:gd name="connsiteX7" fmla="*/ 9560 w 9560"/>
              <a:gd name="connsiteY7" fmla="*/ 0 h 10799"/>
              <a:gd name="connsiteX8" fmla="*/ 6832 w 9560"/>
              <a:gd name="connsiteY8" fmla="*/ 0 h 10799"/>
              <a:gd name="connsiteX9" fmla="*/ 6151 w 9560"/>
              <a:gd name="connsiteY9" fmla="*/ 4762 h 10799"/>
              <a:gd name="connsiteX10" fmla="*/ 3423 w 9560"/>
              <a:gd name="connsiteY10" fmla="*/ 4762 h 10799"/>
              <a:gd name="connsiteX11" fmla="*/ 2742 w 9560"/>
              <a:gd name="connsiteY11" fmla="*/ 9525 h 10799"/>
              <a:gd name="connsiteX12" fmla="*/ 14 w 9560"/>
              <a:gd name="connsiteY12" fmla="*/ 9525 h 10799"/>
              <a:gd name="connsiteX0" fmla="*/ 15 w 10000"/>
              <a:gd name="connsiteY0" fmla="*/ 8820 h 10000"/>
              <a:gd name="connsiteX1" fmla="*/ 15 w 10000"/>
              <a:gd name="connsiteY1" fmla="*/ 9260 h 10000"/>
              <a:gd name="connsiteX2" fmla="*/ 2868 w 10000"/>
              <a:gd name="connsiteY2" fmla="*/ 9260 h 10000"/>
              <a:gd name="connsiteX3" fmla="*/ 3581 w 10000"/>
              <a:gd name="connsiteY3" fmla="*/ 4850 h 10000"/>
              <a:gd name="connsiteX4" fmla="*/ 6434 w 10000"/>
              <a:gd name="connsiteY4" fmla="*/ 4850 h 10000"/>
              <a:gd name="connsiteX5" fmla="*/ 7146 w 10000"/>
              <a:gd name="connsiteY5" fmla="*/ 442 h 10000"/>
              <a:gd name="connsiteX6" fmla="*/ 10000 w 10000"/>
              <a:gd name="connsiteY6" fmla="*/ 442 h 10000"/>
              <a:gd name="connsiteX7" fmla="*/ 10000 w 10000"/>
              <a:gd name="connsiteY7" fmla="*/ 0 h 10000"/>
              <a:gd name="connsiteX8" fmla="*/ 7146 w 10000"/>
              <a:gd name="connsiteY8" fmla="*/ 0 h 10000"/>
              <a:gd name="connsiteX9" fmla="*/ 6434 w 10000"/>
              <a:gd name="connsiteY9" fmla="*/ 4410 h 10000"/>
              <a:gd name="connsiteX10" fmla="*/ 3581 w 10000"/>
              <a:gd name="connsiteY10" fmla="*/ 4410 h 10000"/>
              <a:gd name="connsiteX11" fmla="*/ 2868 w 10000"/>
              <a:gd name="connsiteY11" fmla="*/ 8820 h 10000"/>
              <a:gd name="connsiteX12" fmla="*/ 15 w 10000"/>
              <a:gd name="connsiteY12" fmla="*/ 8820 h 10000"/>
              <a:gd name="connsiteX0" fmla="*/ 15 w 10000"/>
              <a:gd name="connsiteY0" fmla="*/ 8820 h 10000"/>
              <a:gd name="connsiteX1" fmla="*/ 15 w 10000"/>
              <a:gd name="connsiteY1" fmla="*/ 9260 h 10000"/>
              <a:gd name="connsiteX2" fmla="*/ 2868 w 10000"/>
              <a:gd name="connsiteY2" fmla="*/ 9260 h 10000"/>
              <a:gd name="connsiteX3" fmla="*/ 3581 w 10000"/>
              <a:gd name="connsiteY3" fmla="*/ 4850 h 10000"/>
              <a:gd name="connsiteX4" fmla="*/ 6434 w 10000"/>
              <a:gd name="connsiteY4" fmla="*/ 4850 h 10000"/>
              <a:gd name="connsiteX5" fmla="*/ 7146 w 10000"/>
              <a:gd name="connsiteY5" fmla="*/ 442 h 10000"/>
              <a:gd name="connsiteX6" fmla="*/ 10000 w 10000"/>
              <a:gd name="connsiteY6" fmla="*/ 442 h 10000"/>
              <a:gd name="connsiteX7" fmla="*/ 10000 w 10000"/>
              <a:gd name="connsiteY7" fmla="*/ 0 h 10000"/>
              <a:gd name="connsiteX8" fmla="*/ 7146 w 10000"/>
              <a:gd name="connsiteY8" fmla="*/ 0 h 10000"/>
              <a:gd name="connsiteX9" fmla="*/ 6434 w 10000"/>
              <a:gd name="connsiteY9" fmla="*/ 4410 h 10000"/>
              <a:gd name="connsiteX10" fmla="*/ 3581 w 10000"/>
              <a:gd name="connsiteY10" fmla="*/ 4410 h 10000"/>
              <a:gd name="connsiteX11" fmla="*/ 2868 w 10000"/>
              <a:gd name="connsiteY11" fmla="*/ 8820 h 10000"/>
              <a:gd name="connsiteX12" fmla="*/ 15 w 10000"/>
              <a:gd name="connsiteY12" fmla="*/ 882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000" h="10000">
                <a:moveTo>
                  <a:pt x="15" y="8820"/>
                </a:moveTo>
                <a:cubicBezTo>
                  <a:pt x="25" y="10000"/>
                  <a:pt x="0" y="8576"/>
                  <a:pt x="15" y="9260"/>
                </a:cubicBezTo>
                <a:cubicBezTo>
                  <a:pt x="491" y="9334"/>
                  <a:pt x="2196" y="9291"/>
                  <a:pt x="2868" y="9260"/>
                </a:cubicBezTo>
                <a:lnTo>
                  <a:pt x="3581" y="4850"/>
                </a:lnTo>
                <a:lnTo>
                  <a:pt x="6434" y="4850"/>
                </a:lnTo>
                <a:lnTo>
                  <a:pt x="7146" y="442"/>
                </a:lnTo>
                <a:lnTo>
                  <a:pt x="10000" y="442"/>
                </a:lnTo>
                <a:lnTo>
                  <a:pt x="10000" y="0"/>
                </a:lnTo>
                <a:lnTo>
                  <a:pt x="7146" y="0"/>
                </a:lnTo>
                <a:lnTo>
                  <a:pt x="6434" y="4410"/>
                </a:lnTo>
                <a:lnTo>
                  <a:pt x="3581" y="4410"/>
                </a:lnTo>
                <a:lnTo>
                  <a:pt x="2868" y="8820"/>
                </a:lnTo>
                <a:cubicBezTo>
                  <a:pt x="2250" y="8816"/>
                  <a:pt x="491" y="8747"/>
                  <a:pt x="15" y="8820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4118"/>
                  <a:invGamma/>
                </a:schemeClr>
              </a:gs>
            </a:gsLst>
            <a:path path="rect">
              <a:fillToRect l="100000" b="100000"/>
            </a:path>
          </a:gradFill>
          <a:ln w="9525">
            <a:noFill/>
            <a:round/>
            <a:headEnd/>
            <a:tailEnd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2915816" y="1268760"/>
            <a:ext cx="869149" cy="1569660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</a:t>
            </a:r>
            <a:endParaRPr lang="ru-RU" sz="9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4" name="Полилиния 13"/>
          <p:cNvSpPr/>
          <p:nvPr/>
        </p:nvSpPr>
        <p:spPr>
          <a:xfrm>
            <a:off x="7452320" y="2708920"/>
            <a:ext cx="869149" cy="1569660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5148064" y="1916832"/>
            <a:ext cx="869149" cy="1569660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</a:t>
            </a:r>
            <a:endParaRPr lang="ru-RU" sz="9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179512" y="1844824"/>
            <a:ext cx="2102820" cy="707886"/>
          </a:xfrm>
          <a:custGeom>
            <a:avLst/>
            <a:gdLst>
              <a:gd name="connsiteX0" fmla="*/ 0 w 869149"/>
              <a:gd name="connsiteY0" fmla="*/ 0 h 1569660"/>
              <a:gd name="connsiteX1" fmla="*/ 869149 w 869149"/>
              <a:gd name="connsiteY1" fmla="*/ 0 h 1569660"/>
              <a:gd name="connsiteX2" fmla="*/ 869149 w 869149"/>
              <a:gd name="connsiteY2" fmla="*/ 1569660 h 1569660"/>
              <a:gd name="connsiteX3" fmla="*/ 0 w 869149"/>
              <a:gd name="connsiteY3" fmla="*/ 1569660 h 1569660"/>
              <a:gd name="connsiteX4" fmla="*/ 0 w 869149"/>
              <a:gd name="connsiteY4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9149" h="1569660">
                <a:moveTo>
                  <a:pt x="0" y="0"/>
                </a:moveTo>
                <a:lnTo>
                  <a:pt x="869149" y="0"/>
                </a:lnTo>
                <a:lnTo>
                  <a:pt x="869149" y="1569660"/>
                </a:lnTo>
                <a:lnTo>
                  <a:pt x="0" y="156966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Группы</a:t>
            </a:r>
            <a:endParaRPr lang="ru-RU" sz="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67744" y="2708920"/>
            <a:ext cx="20882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Учреждение высокой </a:t>
            </a:r>
            <a:r>
              <a:rPr lang="ru-RU" sz="1600" dirty="0"/>
              <a:t>эффективности (от 10 до 7,5 баллов)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427984" y="3501008"/>
            <a:ext cx="2376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Учреждение </a:t>
            </a:r>
            <a:r>
              <a:rPr lang="ru-RU" sz="1600" dirty="0"/>
              <a:t>в режиме функционирования (от 7,5 </a:t>
            </a:r>
            <a:r>
              <a:rPr lang="ru-RU" sz="1600" dirty="0" smtClean="0"/>
              <a:t>до </a:t>
            </a:r>
            <a:r>
              <a:rPr lang="ru-RU" sz="1600" dirty="0"/>
              <a:t>5 баллов)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055768" y="4293096"/>
            <a:ext cx="20882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 smtClean="0"/>
              <a:t>Необходима оптимизация (менее 5 баллов)</a:t>
            </a:r>
            <a:endParaRPr lang="ru-RU" sz="1600" dirty="0"/>
          </a:p>
        </p:txBody>
      </p:sp>
      <p:pic>
        <p:nvPicPr>
          <p:cNvPr id="21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263606" y="5445224"/>
            <a:ext cx="792162" cy="949325"/>
          </a:xfrm>
          <a:prstGeom prst="rect">
            <a:avLst/>
          </a:prstGeom>
          <a:noFill/>
        </p:spPr>
      </p:pic>
      <p:pic>
        <p:nvPicPr>
          <p:cNvPr id="22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884368" y="1268760"/>
            <a:ext cx="792162" cy="949325"/>
          </a:xfrm>
          <a:prstGeom prst="rect">
            <a:avLst/>
          </a:prstGeom>
          <a:noFill/>
        </p:spPr>
      </p:pic>
      <p:pic>
        <p:nvPicPr>
          <p:cNvPr id="23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755576" y="980728"/>
            <a:ext cx="792162" cy="949325"/>
          </a:xfrm>
          <a:prstGeom prst="rect">
            <a:avLst/>
          </a:prstGeom>
          <a:noFill/>
        </p:spPr>
      </p:pic>
      <p:pic>
        <p:nvPicPr>
          <p:cNvPr id="12290" name="Picture 2" descr="C:\Users\Фатима\Pictures\Все для презентаций\золотые обьекты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91" y="2841915"/>
            <a:ext cx="2109844" cy="296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9770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172400" y="3933056"/>
            <a:ext cx="792162" cy="949325"/>
          </a:xfrm>
          <a:prstGeom prst="rect">
            <a:avLst/>
          </a:prstGeom>
          <a:noFill/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528" y="260648"/>
            <a:ext cx="8820472" cy="563562"/>
          </a:xfrm>
          <a:prstGeom prst="rect">
            <a:avLst/>
          </a:prstGeom>
        </p:spPr>
        <p:txBody>
          <a:bodyPr/>
          <a:lstStyle/>
          <a:p>
            <a:pPr lvl="0" algn="ctr"/>
            <a:r>
              <a:rPr lang="ru-RU" sz="2400" b="1" dirty="0" smtClean="0">
                <a:solidFill>
                  <a:srgbClr val="000000"/>
                </a:solidFill>
              </a:rPr>
              <a:t>Итоги мониторинга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467544" y="836712"/>
          <a:ext cx="813690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251520" y="0"/>
            <a:ext cx="792162" cy="949325"/>
          </a:xfrm>
          <a:prstGeom prst="rect">
            <a:avLst/>
          </a:prstGeom>
          <a:noFill/>
        </p:spPr>
      </p:pic>
      <p:pic>
        <p:nvPicPr>
          <p:cNvPr id="5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-252536" y="4149080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84729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624" y="2420888"/>
            <a:ext cx="7010400" cy="1219200"/>
          </a:xfrm>
        </p:spPr>
        <p:txBody>
          <a:bodyPr/>
          <a:lstStyle/>
          <a:p>
            <a:r>
              <a:rPr lang="ru-RU" sz="6000" dirty="0" smtClean="0">
                <a:latin typeface="Acquest Script" pitchFamily="2" charset="0"/>
              </a:rPr>
              <a:t>Спасибо за внимание !</a:t>
            </a:r>
            <a:endParaRPr lang="en-US" sz="6000" dirty="0">
              <a:latin typeface="Acquest Script" pitchFamily="2" charset="0"/>
            </a:endParaRPr>
          </a:p>
        </p:txBody>
      </p:sp>
      <p:pic>
        <p:nvPicPr>
          <p:cNvPr id="7" name="Picture 23" descr="C:\Users\Асият\Desktop\Без 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5311068"/>
            <a:ext cx="1944216" cy="972108"/>
          </a:xfrm>
          <a:prstGeom prst="rect">
            <a:avLst/>
          </a:prstGeom>
          <a:noFill/>
        </p:spPr>
      </p:pic>
      <p:pic>
        <p:nvPicPr>
          <p:cNvPr id="9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716016" y="5229200"/>
            <a:ext cx="792162" cy="949325"/>
          </a:xfrm>
          <a:prstGeom prst="rect">
            <a:avLst/>
          </a:prstGeom>
          <a:noFill/>
        </p:spPr>
      </p:pic>
      <p:pic>
        <p:nvPicPr>
          <p:cNvPr id="10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4644008" y="548680"/>
            <a:ext cx="792162" cy="949325"/>
          </a:xfrm>
          <a:prstGeom prst="rect">
            <a:avLst/>
          </a:prstGeom>
          <a:noFill/>
        </p:spPr>
      </p:pic>
      <p:pic>
        <p:nvPicPr>
          <p:cNvPr id="11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79512" y="2564904"/>
            <a:ext cx="792162" cy="949325"/>
          </a:xfrm>
          <a:prstGeom prst="rect">
            <a:avLst/>
          </a:prstGeom>
          <a:noFill/>
        </p:spPr>
      </p:pic>
      <p:pic>
        <p:nvPicPr>
          <p:cNvPr id="12" name="Picture 30" descr="1"/>
          <p:cNvPicPr>
            <a:picLocks noChangeAspect="1" noChangeArrowheads="1"/>
          </p:cNvPicPr>
          <p:nvPr/>
        </p:nvPicPr>
        <p:blipFill>
          <a:blip r:embed="rId3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6516216" y="1628800"/>
            <a:ext cx="792162" cy="949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876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78TGp_CleanCity_light_ani">
  <a:themeElements>
    <a:clrScheme name="300TGp_natural_light 2">
      <a:dk1>
        <a:srgbClr val="4D4D4D"/>
      </a:dk1>
      <a:lt1>
        <a:srgbClr val="FFFFFF"/>
      </a:lt1>
      <a:dk2>
        <a:srgbClr val="347436"/>
      </a:dk2>
      <a:lt2>
        <a:srgbClr val="DDDDDD"/>
      </a:lt2>
      <a:accent1>
        <a:srgbClr val="F28C1C"/>
      </a:accent1>
      <a:accent2>
        <a:srgbClr val="77AE26"/>
      </a:accent2>
      <a:accent3>
        <a:srgbClr val="FFFFFF"/>
      </a:accent3>
      <a:accent4>
        <a:srgbClr val="404040"/>
      </a:accent4>
      <a:accent5>
        <a:srgbClr val="F7C5AB"/>
      </a:accent5>
      <a:accent6>
        <a:srgbClr val="6B9D21"/>
      </a:accent6>
      <a:hlink>
        <a:srgbClr val="449878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578TGp_CleanCity_light_ani">
  <a:themeElements>
    <a:clrScheme name="300TGp_natural_light 2">
      <a:dk1>
        <a:srgbClr val="4D4D4D"/>
      </a:dk1>
      <a:lt1>
        <a:srgbClr val="FFFFFF"/>
      </a:lt1>
      <a:dk2>
        <a:srgbClr val="347436"/>
      </a:dk2>
      <a:lt2>
        <a:srgbClr val="DDDDDD"/>
      </a:lt2>
      <a:accent1>
        <a:srgbClr val="F28C1C"/>
      </a:accent1>
      <a:accent2>
        <a:srgbClr val="77AE26"/>
      </a:accent2>
      <a:accent3>
        <a:srgbClr val="FFFFFF"/>
      </a:accent3>
      <a:accent4>
        <a:srgbClr val="404040"/>
      </a:accent4>
      <a:accent5>
        <a:srgbClr val="F7C5AB"/>
      </a:accent5>
      <a:accent6>
        <a:srgbClr val="6B9D21"/>
      </a:accent6>
      <a:hlink>
        <a:srgbClr val="449878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1565</TotalTime>
  <Words>2205</Words>
  <Application>Microsoft Office PowerPoint</Application>
  <PresentationFormat>Экран (4:3)</PresentationFormat>
  <Paragraphs>442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51</vt:i4>
      </vt:variant>
    </vt:vector>
  </HeadingPairs>
  <TitlesOfParts>
    <vt:vector size="53" baseType="lpstr">
      <vt:lpstr>578TGp_CleanCity_light_ani</vt:lpstr>
      <vt:lpstr>1_578TGp_CleanCity_light_ani</vt:lpstr>
      <vt:lpstr> Независимая система  оценки качества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F10 Оценка эффективности деятельности учреждения</vt:lpstr>
      <vt:lpstr>Последовательность оценки эффективности деятельности учреждения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!</vt:lpstr>
    </vt:vector>
  </TitlesOfParts>
  <Company>Torrents.by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Независимая система    оценки качества</dc:title>
  <dc:creator>Фатима</dc:creator>
  <cp:lastModifiedBy>Фатима</cp:lastModifiedBy>
  <cp:revision>115</cp:revision>
  <dcterms:created xsi:type="dcterms:W3CDTF">2014-04-06T07:13:27Z</dcterms:created>
  <dcterms:modified xsi:type="dcterms:W3CDTF">2014-07-07T13:08:15Z</dcterms:modified>
</cp:coreProperties>
</file>